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367" r:id="rId3"/>
    <p:sldId id="338" r:id="rId4"/>
    <p:sldId id="336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9" r:id="rId14"/>
    <p:sldId id="368" r:id="rId15"/>
    <p:sldId id="339" r:id="rId16"/>
    <p:sldId id="319" r:id="rId17"/>
    <p:sldId id="348" r:id="rId18"/>
    <p:sldId id="320" r:id="rId19"/>
    <p:sldId id="340" r:id="rId20"/>
    <p:sldId id="353" r:id="rId21"/>
    <p:sldId id="324" r:id="rId22"/>
    <p:sldId id="325" r:id="rId23"/>
    <p:sldId id="356" r:id="rId24"/>
    <p:sldId id="357" r:id="rId25"/>
    <p:sldId id="358" r:id="rId26"/>
    <p:sldId id="354" r:id="rId27"/>
    <p:sldId id="352" r:id="rId28"/>
    <p:sldId id="349" r:id="rId29"/>
    <p:sldId id="293" r:id="rId30"/>
    <p:sldId id="334" r:id="rId31"/>
    <p:sldId id="335" r:id="rId32"/>
    <p:sldId id="333" r:id="rId33"/>
    <p:sldId id="342" r:id="rId34"/>
    <p:sldId id="343" r:id="rId35"/>
    <p:sldId id="351" r:id="rId36"/>
    <p:sldId id="350" r:id="rId37"/>
    <p:sldId id="332" r:id="rId38"/>
    <p:sldId id="346" r:id="rId39"/>
    <p:sldId id="32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ABEEE9-CE1A-4769-8429-F4CF27811457}" v="1065" dt="2025-03-01T23:21:33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DABEEE9-CE1A-4769-8429-F4CF27811457}"/>
    <pc:docChg chg="undo redo custSel addSld delSld modSld sldOrd">
      <pc:chgData name="Wick, Felix" userId="85efb633-acf6-425d-a271-4f136bfa2fb0" providerId="ADAL" clId="{EDABEEE9-CE1A-4769-8429-F4CF27811457}" dt="2025-03-01T23:33:29.504" v="9581" actId="20577"/>
      <pc:docMkLst>
        <pc:docMk/>
      </pc:docMkLst>
      <pc:sldChg chg="modSp new mod">
        <pc:chgData name="Wick, Felix" userId="85efb633-acf6-425d-a271-4f136bfa2fb0" providerId="ADAL" clId="{EDABEEE9-CE1A-4769-8429-F4CF27811457}" dt="2025-03-01T21:30:13.076" v="9466" actId="20577"/>
        <pc:sldMkLst>
          <pc:docMk/>
          <pc:sldMk cId="3122765714" sldId="256"/>
        </pc:sldMkLst>
        <pc:spChg chg="mod">
          <ac:chgData name="Wick, Felix" userId="85efb633-acf6-425d-a271-4f136bfa2fb0" providerId="ADAL" clId="{EDABEEE9-CE1A-4769-8429-F4CF27811457}" dt="2025-03-01T21:30:13.076" v="9466" actId="20577"/>
          <ac:spMkLst>
            <pc:docMk/>
            <pc:sldMk cId="3122765714" sldId="256"/>
            <ac:spMk id="2" creationId="{737FC63B-37BC-B9AD-3B1D-FB82A400E155}"/>
          </ac:spMkLst>
        </pc:spChg>
        <pc:spChg chg="mod">
          <ac:chgData name="Wick, Felix" userId="85efb633-acf6-425d-a271-4f136bfa2fb0" providerId="ADAL" clId="{EDABEEE9-CE1A-4769-8429-F4CF27811457}" dt="2025-02-17T14:19:48.094" v="27" actId="20577"/>
          <ac:spMkLst>
            <pc:docMk/>
            <pc:sldMk cId="3122765714" sldId="256"/>
            <ac:spMk id="3" creationId="{27C98C5E-4886-38DB-26BC-2FFDB4BA57CB}"/>
          </ac:spMkLst>
        </pc:spChg>
      </pc:sldChg>
      <pc:sldChg chg="modSp new del mod ord">
        <pc:chgData name="Wick, Felix" userId="85efb633-acf6-425d-a271-4f136bfa2fb0" providerId="ADAL" clId="{EDABEEE9-CE1A-4769-8429-F4CF27811457}" dt="2025-02-18T16:20:13.252" v="505" actId="2696"/>
        <pc:sldMkLst>
          <pc:docMk/>
          <pc:sldMk cId="4198419447" sldId="257"/>
        </pc:sldMkLst>
      </pc:sldChg>
      <pc:sldChg chg="addSp delSp modSp add del mod">
        <pc:chgData name="Wick, Felix" userId="85efb633-acf6-425d-a271-4f136bfa2fb0" providerId="ADAL" clId="{EDABEEE9-CE1A-4769-8429-F4CF27811457}" dt="2025-02-21T12:34:08.953" v="3233" actId="1076"/>
        <pc:sldMkLst>
          <pc:docMk/>
          <pc:sldMk cId="897118942" sldId="293"/>
        </pc:sldMkLst>
        <pc:spChg chg="add mod">
          <ac:chgData name="Wick, Felix" userId="85efb633-acf6-425d-a271-4f136bfa2fb0" providerId="ADAL" clId="{EDABEEE9-CE1A-4769-8429-F4CF27811457}" dt="2025-02-21T12:34:08.953" v="3233" actId="1076"/>
          <ac:spMkLst>
            <pc:docMk/>
            <pc:sldMk cId="897118942" sldId="293"/>
            <ac:spMk id="6" creationId="{B7C8DF99-F161-7FED-7298-7CFFBB7AE769}"/>
          </ac:spMkLst>
        </pc:spChg>
        <pc:spChg chg="mod">
          <ac:chgData name="Wick, Felix" userId="85efb633-acf6-425d-a271-4f136bfa2fb0" providerId="ADAL" clId="{EDABEEE9-CE1A-4769-8429-F4CF27811457}" dt="2025-02-21T09:19:59.632" v="1856" actId="164"/>
          <ac:spMkLst>
            <pc:docMk/>
            <pc:sldMk cId="897118942" sldId="293"/>
            <ac:spMk id="8" creationId="{BEC23C58-B0BD-45E0-6329-386DC222F4CD}"/>
          </ac:spMkLst>
        </pc:spChg>
        <pc:spChg chg="add del mod">
          <ac:chgData name="Wick, Felix" userId="85efb633-acf6-425d-a271-4f136bfa2fb0" providerId="ADAL" clId="{EDABEEE9-CE1A-4769-8429-F4CF27811457}" dt="2025-02-21T09:27:47.015" v="1961" actId="14100"/>
          <ac:spMkLst>
            <pc:docMk/>
            <pc:sldMk cId="897118942" sldId="293"/>
            <ac:spMk id="9" creationId="{B5DCBFA1-CED7-DBA3-9F89-23277049402E}"/>
          </ac:spMkLst>
        </pc:spChg>
        <pc:spChg chg="mod">
          <ac:chgData name="Wick, Felix" userId="85efb633-acf6-425d-a271-4f136bfa2fb0" providerId="ADAL" clId="{EDABEEE9-CE1A-4769-8429-F4CF27811457}" dt="2025-02-21T09:19:59.632" v="1856" actId="164"/>
          <ac:spMkLst>
            <pc:docMk/>
            <pc:sldMk cId="897118942" sldId="293"/>
            <ac:spMk id="10" creationId="{9657E069-E4C6-3C44-7248-CE0FD4D9E933}"/>
          </ac:spMkLst>
        </pc:spChg>
        <pc:spChg chg="mod">
          <ac:chgData name="Wick, Felix" userId="85efb633-acf6-425d-a271-4f136bfa2fb0" providerId="ADAL" clId="{EDABEEE9-CE1A-4769-8429-F4CF27811457}" dt="2025-02-21T09:19:59.632" v="1856" actId="164"/>
          <ac:spMkLst>
            <pc:docMk/>
            <pc:sldMk cId="897118942" sldId="293"/>
            <ac:spMk id="16" creationId="{E81DF0BA-A34A-B8B9-AF41-5A249C5744C8}"/>
          </ac:spMkLst>
        </pc:spChg>
        <pc:spChg chg="mod">
          <ac:chgData name="Wick, Felix" userId="85efb633-acf6-425d-a271-4f136bfa2fb0" providerId="ADAL" clId="{EDABEEE9-CE1A-4769-8429-F4CF27811457}" dt="2025-02-21T09:19:59.632" v="1856" actId="164"/>
          <ac:spMkLst>
            <pc:docMk/>
            <pc:sldMk cId="897118942" sldId="293"/>
            <ac:spMk id="17" creationId="{CB7890B0-70A2-6CE5-8CB4-36F49B2E00A3}"/>
          </ac:spMkLst>
        </pc:spChg>
        <pc:spChg chg="mod">
          <ac:chgData name="Wick, Felix" userId="85efb633-acf6-425d-a271-4f136bfa2fb0" providerId="ADAL" clId="{EDABEEE9-CE1A-4769-8429-F4CF27811457}" dt="2025-02-21T09:19:59.632" v="1856" actId="164"/>
          <ac:spMkLst>
            <pc:docMk/>
            <pc:sldMk cId="897118942" sldId="293"/>
            <ac:spMk id="21" creationId="{62D648A4-A8B3-5B67-A85E-EDBF1FE61524}"/>
          </ac:spMkLst>
        </pc:spChg>
        <pc:spChg chg="mod">
          <ac:chgData name="Wick, Felix" userId="85efb633-acf6-425d-a271-4f136bfa2fb0" providerId="ADAL" clId="{EDABEEE9-CE1A-4769-8429-F4CF27811457}" dt="2025-02-21T09:19:59.632" v="1856" actId="164"/>
          <ac:spMkLst>
            <pc:docMk/>
            <pc:sldMk cId="897118942" sldId="293"/>
            <ac:spMk id="22" creationId="{CBD6F51A-248B-1C99-1909-B91FFFE6B548}"/>
          </ac:spMkLst>
        </pc:spChg>
        <pc:spChg chg="mod">
          <ac:chgData name="Wick, Felix" userId="85efb633-acf6-425d-a271-4f136bfa2fb0" providerId="ADAL" clId="{EDABEEE9-CE1A-4769-8429-F4CF27811457}" dt="2025-02-21T12:32:37.230" v="3205" actId="1076"/>
          <ac:spMkLst>
            <pc:docMk/>
            <pc:sldMk cId="897118942" sldId="293"/>
            <ac:spMk id="24" creationId="{5DCC28FD-A077-0AD2-0D39-A697164A259B}"/>
          </ac:spMkLst>
        </pc:spChg>
        <pc:picChg chg="add mod">
          <ac:chgData name="Wick, Felix" userId="85efb633-acf6-425d-a271-4f136bfa2fb0" providerId="ADAL" clId="{EDABEEE9-CE1A-4769-8429-F4CF27811457}" dt="2025-02-21T12:33:49.392" v="3214" actId="14100"/>
          <ac:picMkLst>
            <pc:docMk/>
            <pc:sldMk cId="897118942" sldId="293"/>
            <ac:picMk id="3" creationId="{AA20A128-74CD-8F50-BDE0-941DFEB50E43}"/>
          </ac:picMkLst>
        </pc:picChg>
        <pc:picChg chg="mod">
          <ac:chgData name="Wick, Felix" userId="85efb633-acf6-425d-a271-4f136bfa2fb0" providerId="ADAL" clId="{EDABEEE9-CE1A-4769-8429-F4CF27811457}" dt="2025-02-21T09:20:37.939" v="1862" actId="14100"/>
          <ac:picMkLst>
            <pc:docMk/>
            <pc:sldMk cId="897118942" sldId="293"/>
            <ac:picMk id="7" creationId="{DC18F634-B2E5-1DEB-6239-D8215D82B2A2}"/>
          </ac:picMkLst>
        </pc:picChg>
        <pc:cxnChg chg="mod">
          <ac:chgData name="Wick, Felix" userId="85efb633-acf6-425d-a271-4f136bfa2fb0" providerId="ADAL" clId="{EDABEEE9-CE1A-4769-8429-F4CF27811457}" dt="2025-02-21T09:19:59.632" v="1856" actId="164"/>
          <ac:cxnSpMkLst>
            <pc:docMk/>
            <pc:sldMk cId="897118942" sldId="293"/>
            <ac:cxnSpMk id="19" creationId="{537FD0E9-1AF2-B4A7-C09C-26787A6B6C5B}"/>
          </ac:cxnSpMkLst>
        </pc:cxnChg>
      </pc:sldChg>
      <pc:sldChg chg="add del ord">
        <pc:chgData name="Wick, Felix" userId="85efb633-acf6-425d-a271-4f136bfa2fb0" providerId="ADAL" clId="{EDABEEE9-CE1A-4769-8429-F4CF27811457}" dt="2025-02-18T16:20:15.001" v="506" actId="47"/>
        <pc:sldMkLst>
          <pc:docMk/>
          <pc:sldMk cId="1450391317" sldId="314"/>
        </pc:sldMkLst>
      </pc:sldChg>
      <pc:sldChg chg="del ord">
        <pc:chgData name="Wick, Felix" userId="85efb633-acf6-425d-a271-4f136bfa2fb0" providerId="ADAL" clId="{EDABEEE9-CE1A-4769-8429-F4CF27811457}" dt="2025-03-01T23:20:25.049" v="9469" actId="2696"/>
        <pc:sldMkLst>
          <pc:docMk/>
          <pc:sldMk cId="3546068453" sldId="319"/>
        </pc:sldMkLst>
      </pc:sldChg>
      <pc:sldChg chg="addSp delSp modSp new mod ord modClrScheme chgLayout">
        <pc:chgData name="Wick, Felix" userId="85efb633-acf6-425d-a271-4f136bfa2fb0" providerId="ADAL" clId="{EDABEEE9-CE1A-4769-8429-F4CF27811457}" dt="2025-03-01T23:00:22.541" v="9468"/>
        <pc:sldMkLst>
          <pc:docMk/>
          <pc:sldMk cId="522899676" sldId="320"/>
        </pc:sldMkLst>
        <pc:spChg chg="mod ord">
          <ac:chgData name="Wick, Felix" userId="85efb633-acf6-425d-a271-4f136bfa2fb0" providerId="ADAL" clId="{EDABEEE9-CE1A-4769-8429-F4CF27811457}" dt="2025-02-24T16:27:50.443" v="5722" actId="700"/>
          <ac:spMkLst>
            <pc:docMk/>
            <pc:sldMk cId="522899676" sldId="320"/>
            <ac:spMk id="4" creationId="{3C5FA246-0C65-21BD-600D-4AAB2CCF35D6}"/>
          </ac:spMkLst>
        </pc:spChg>
        <pc:spChg chg="mod">
          <ac:chgData name="Wick, Felix" userId="85efb633-acf6-425d-a271-4f136bfa2fb0" providerId="ADAL" clId="{EDABEEE9-CE1A-4769-8429-F4CF27811457}" dt="2025-02-24T16:27:25.864" v="5720"/>
          <ac:spMkLst>
            <pc:docMk/>
            <pc:sldMk cId="522899676" sldId="320"/>
            <ac:spMk id="8" creationId="{E264DF66-1AA6-ABC4-4B50-4ADA99F02F0D}"/>
          </ac:spMkLst>
        </pc:spChg>
        <pc:spChg chg="mod">
          <ac:chgData name="Wick, Felix" userId="85efb633-acf6-425d-a271-4f136bfa2fb0" providerId="ADAL" clId="{EDABEEE9-CE1A-4769-8429-F4CF27811457}" dt="2025-02-24T16:27:25.864" v="5720"/>
          <ac:spMkLst>
            <pc:docMk/>
            <pc:sldMk cId="522899676" sldId="320"/>
            <ac:spMk id="9" creationId="{884E9E44-777C-0B3D-8521-7C4DA68122CB}"/>
          </ac:spMkLst>
        </pc:spChg>
        <pc:spChg chg="mod">
          <ac:chgData name="Wick, Felix" userId="85efb633-acf6-425d-a271-4f136bfa2fb0" providerId="ADAL" clId="{EDABEEE9-CE1A-4769-8429-F4CF27811457}" dt="2025-02-24T16:27:25.864" v="5720"/>
          <ac:spMkLst>
            <pc:docMk/>
            <pc:sldMk cId="522899676" sldId="320"/>
            <ac:spMk id="10" creationId="{D3547EC0-CF76-022E-278B-16ECC1E67A8E}"/>
          </ac:spMkLst>
        </pc:spChg>
        <pc:spChg chg="mod">
          <ac:chgData name="Wick, Felix" userId="85efb633-acf6-425d-a271-4f136bfa2fb0" providerId="ADAL" clId="{EDABEEE9-CE1A-4769-8429-F4CF27811457}" dt="2025-02-24T16:27:25.864" v="5720"/>
          <ac:spMkLst>
            <pc:docMk/>
            <pc:sldMk cId="522899676" sldId="320"/>
            <ac:spMk id="11" creationId="{EB79B0ED-6093-B65F-156E-F47D4BFFD02B}"/>
          </ac:spMkLst>
        </pc:spChg>
        <pc:spChg chg="add mod">
          <ac:chgData name="Wick, Felix" userId="85efb633-acf6-425d-a271-4f136bfa2fb0" providerId="ADAL" clId="{EDABEEE9-CE1A-4769-8429-F4CF27811457}" dt="2025-02-24T16:30:26.618" v="5823" actId="1076"/>
          <ac:spMkLst>
            <pc:docMk/>
            <pc:sldMk cId="522899676" sldId="320"/>
            <ac:spMk id="12" creationId="{E2370332-C147-C70A-989B-72C75CE684B7}"/>
          </ac:spMkLst>
        </pc:spChg>
        <pc:spChg chg="add mod">
          <ac:chgData name="Wick, Felix" userId="85efb633-acf6-425d-a271-4f136bfa2fb0" providerId="ADAL" clId="{EDABEEE9-CE1A-4769-8429-F4CF27811457}" dt="2025-02-24T16:30:31.473" v="5824" actId="1076"/>
          <ac:spMkLst>
            <pc:docMk/>
            <pc:sldMk cId="522899676" sldId="320"/>
            <ac:spMk id="14" creationId="{6F3142CF-7702-5402-A1D5-2E8A7F77B710}"/>
          </ac:spMkLst>
        </pc:spChg>
        <pc:grpChg chg="add mod">
          <ac:chgData name="Wick, Felix" userId="85efb633-acf6-425d-a271-4f136bfa2fb0" providerId="ADAL" clId="{EDABEEE9-CE1A-4769-8429-F4CF27811457}" dt="2025-02-24T16:28:24.018" v="5761" actId="1076"/>
          <ac:grpSpMkLst>
            <pc:docMk/>
            <pc:sldMk cId="522899676" sldId="320"/>
            <ac:grpSpMk id="5" creationId="{A7DBF72E-25AC-8844-156C-2EC1AB239AE8}"/>
          </ac:grpSpMkLst>
        </pc:grpChg>
        <pc:picChg chg="mod">
          <ac:chgData name="Wick, Felix" userId="85efb633-acf6-425d-a271-4f136bfa2fb0" providerId="ADAL" clId="{EDABEEE9-CE1A-4769-8429-F4CF27811457}" dt="2025-02-24T16:27:25.864" v="5720"/>
          <ac:picMkLst>
            <pc:docMk/>
            <pc:sldMk cId="522899676" sldId="320"/>
            <ac:picMk id="6" creationId="{6032FAC0-ACAC-B879-501D-1DFF8939937F}"/>
          </ac:picMkLst>
        </pc:picChg>
        <pc:picChg chg="mod">
          <ac:chgData name="Wick, Felix" userId="85efb633-acf6-425d-a271-4f136bfa2fb0" providerId="ADAL" clId="{EDABEEE9-CE1A-4769-8429-F4CF27811457}" dt="2025-02-24T16:27:25.864" v="5720"/>
          <ac:picMkLst>
            <pc:docMk/>
            <pc:sldMk cId="522899676" sldId="320"/>
            <ac:picMk id="7" creationId="{09DDB2FD-F836-88E2-2692-A849C7969096}"/>
          </ac:picMkLst>
        </pc:picChg>
      </pc:sldChg>
      <pc:sldChg chg="modSp new del mod ord">
        <pc:chgData name="Wick, Felix" userId="85efb633-acf6-425d-a271-4f136bfa2fb0" providerId="ADAL" clId="{EDABEEE9-CE1A-4769-8429-F4CF27811457}" dt="2025-02-26T20:37:30.595" v="6974" actId="47"/>
        <pc:sldMkLst>
          <pc:docMk/>
          <pc:sldMk cId="3115194112" sldId="321"/>
        </pc:sldMkLst>
      </pc:sldChg>
      <pc:sldChg chg="modSp new del mod ord">
        <pc:chgData name="Wick, Felix" userId="85efb633-acf6-425d-a271-4f136bfa2fb0" providerId="ADAL" clId="{EDABEEE9-CE1A-4769-8429-F4CF27811457}" dt="2025-02-26T14:02:32.131" v="6541" actId="47"/>
        <pc:sldMkLst>
          <pc:docMk/>
          <pc:sldMk cId="68474584" sldId="322"/>
        </pc:sldMkLst>
      </pc:sldChg>
      <pc:sldChg chg="modSp new del mod ord">
        <pc:chgData name="Wick, Felix" userId="85efb633-acf6-425d-a271-4f136bfa2fb0" providerId="ADAL" clId="{EDABEEE9-CE1A-4769-8429-F4CF27811457}" dt="2025-02-18T16:20:13.252" v="505" actId="2696"/>
        <pc:sldMkLst>
          <pc:docMk/>
          <pc:sldMk cId="402530887" sldId="323"/>
        </pc:sldMkLst>
      </pc:sldChg>
      <pc:sldChg chg="addSp delSp modSp new mod ord">
        <pc:chgData name="Wick, Felix" userId="85efb633-acf6-425d-a271-4f136bfa2fb0" providerId="ADAL" clId="{EDABEEE9-CE1A-4769-8429-F4CF27811457}" dt="2025-02-26T20:14:24.900" v="6719" actId="1076"/>
        <pc:sldMkLst>
          <pc:docMk/>
          <pc:sldMk cId="3082184483" sldId="324"/>
        </pc:sldMkLst>
        <pc:spChg chg="mod">
          <ac:chgData name="Wick, Felix" userId="85efb633-acf6-425d-a271-4f136bfa2fb0" providerId="ADAL" clId="{EDABEEE9-CE1A-4769-8429-F4CF27811457}" dt="2025-02-26T14:02:55.329" v="6563" actId="20577"/>
          <ac:spMkLst>
            <pc:docMk/>
            <pc:sldMk cId="3082184483" sldId="324"/>
            <ac:spMk id="2" creationId="{A059F1A1-07EC-5CB2-4D97-5F893D805B70}"/>
          </ac:spMkLst>
        </pc:spChg>
        <pc:spChg chg="add mod">
          <ac:chgData name="Wick, Felix" userId="85efb633-acf6-425d-a271-4f136bfa2fb0" providerId="ADAL" clId="{EDABEEE9-CE1A-4769-8429-F4CF27811457}" dt="2025-02-26T20:14:24.900" v="6719" actId="1076"/>
          <ac:spMkLst>
            <pc:docMk/>
            <pc:sldMk cId="3082184483" sldId="324"/>
            <ac:spMk id="7" creationId="{FDD855CB-E629-D2F5-5906-3F31C9DEB5E6}"/>
          </ac:spMkLst>
        </pc:spChg>
        <pc:spChg chg="add mod">
          <ac:chgData name="Wick, Felix" userId="85efb633-acf6-425d-a271-4f136bfa2fb0" providerId="ADAL" clId="{EDABEEE9-CE1A-4769-8429-F4CF27811457}" dt="2025-02-26T20:14:24.900" v="6719" actId="1076"/>
          <ac:spMkLst>
            <pc:docMk/>
            <pc:sldMk cId="3082184483" sldId="324"/>
            <ac:spMk id="8" creationId="{50678FFB-343D-C8CA-5FF0-1AAF5CE31E9A}"/>
          </ac:spMkLst>
        </pc:spChg>
        <pc:spChg chg="add mod">
          <ac:chgData name="Wick, Felix" userId="85efb633-acf6-425d-a271-4f136bfa2fb0" providerId="ADAL" clId="{EDABEEE9-CE1A-4769-8429-F4CF27811457}" dt="2025-02-26T20:14:24.900" v="6719" actId="1076"/>
          <ac:spMkLst>
            <pc:docMk/>
            <pc:sldMk cId="3082184483" sldId="324"/>
            <ac:spMk id="11" creationId="{D9A21F9E-99B6-B45C-C2FB-E9BBD6F0EE99}"/>
          </ac:spMkLst>
        </pc:spChg>
        <pc:spChg chg="add mod">
          <ac:chgData name="Wick, Felix" userId="85efb633-acf6-425d-a271-4f136bfa2fb0" providerId="ADAL" clId="{EDABEEE9-CE1A-4769-8429-F4CF27811457}" dt="2025-02-26T20:14:24.900" v="6719" actId="1076"/>
          <ac:spMkLst>
            <pc:docMk/>
            <pc:sldMk cId="3082184483" sldId="324"/>
            <ac:spMk id="12" creationId="{F37A8FEC-696B-5533-D365-F67CE7DFF550}"/>
          </ac:spMkLst>
        </pc:spChg>
        <pc:spChg chg="add mod">
          <ac:chgData name="Wick, Felix" userId="85efb633-acf6-425d-a271-4f136bfa2fb0" providerId="ADAL" clId="{EDABEEE9-CE1A-4769-8429-F4CF27811457}" dt="2025-02-26T20:14:24.900" v="6719" actId="1076"/>
          <ac:spMkLst>
            <pc:docMk/>
            <pc:sldMk cId="3082184483" sldId="324"/>
            <ac:spMk id="17" creationId="{18C9E54B-7357-B91C-FB6C-BBFEC7BE5B6B}"/>
          </ac:spMkLst>
        </pc:spChg>
        <pc:picChg chg="add mod">
          <ac:chgData name="Wick, Felix" userId="85efb633-acf6-425d-a271-4f136bfa2fb0" providerId="ADAL" clId="{EDABEEE9-CE1A-4769-8429-F4CF27811457}" dt="2025-02-26T20:14:24.900" v="6719" actId="1076"/>
          <ac:picMkLst>
            <pc:docMk/>
            <pc:sldMk cId="3082184483" sldId="324"/>
            <ac:picMk id="6" creationId="{F1833625-BFB2-1657-8568-5B2EBAFDCFCB}"/>
          </ac:picMkLst>
        </pc:picChg>
        <pc:cxnChg chg="add del mod">
          <ac:chgData name="Wick, Felix" userId="85efb633-acf6-425d-a271-4f136bfa2fb0" providerId="ADAL" clId="{EDABEEE9-CE1A-4769-8429-F4CF27811457}" dt="2025-02-26T20:14:24.900" v="6719" actId="1076"/>
          <ac:cxnSpMkLst>
            <pc:docMk/>
            <pc:sldMk cId="3082184483" sldId="324"/>
            <ac:cxnSpMk id="14" creationId="{477AFED9-C28C-A028-D30E-C30FA3CE2283}"/>
          </ac:cxnSpMkLst>
        </pc:cxnChg>
      </pc:sldChg>
      <pc:sldChg chg="addSp delSp modSp new mod ord modClrScheme chgLayout">
        <pc:chgData name="Wick, Felix" userId="85efb633-acf6-425d-a271-4f136bfa2fb0" providerId="ADAL" clId="{EDABEEE9-CE1A-4769-8429-F4CF27811457}" dt="2025-02-26T21:35:56.875" v="7851" actId="1037"/>
        <pc:sldMkLst>
          <pc:docMk/>
          <pc:sldMk cId="666043609" sldId="325"/>
        </pc:sldMkLst>
        <pc:spChg chg="mod ord">
          <ac:chgData name="Wick, Felix" userId="85efb633-acf6-425d-a271-4f136bfa2fb0" providerId="ADAL" clId="{EDABEEE9-CE1A-4769-8429-F4CF27811457}" dt="2025-02-26T20:45:01.173" v="7057" actId="700"/>
          <ac:spMkLst>
            <pc:docMk/>
            <pc:sldMk cId="666043609" sldId="325"/>
            <ac:spMk id="2" creationId="{83DDAE0E-E558-9DD6-D6FA-E8BC7A0175F0}"/>
          </ac:spMkLst>
        </pc:spChg>
        <pc:spChg chg="mod ord">
          <ac:chgData name="Wick, Felix" userId="85efb633-acf6-425d-a271-4f136bfa2fb0" providerId="ADAL" clId="{EDABEEE9-CE1A-4769-8429-F4CF27811457}" dt="2025-02-26T20:45:01.173" v="7057" actId="700"/>
          <ac:spMkLst>
            <pc:docMk/>
            <pc:sldMk cId="666043609" sldId="325"/>
            <ac:spMk id="4" creationId="{991E8211-EDA5-F31C-55DC-256659F2D124}"/>
          </ac:spMkLst>
        </pc:spChg>
        <pc:spChg chg="add mod">
          <ac:chgData name="Wick, Felix" userId="85efb633-acf6-425d-a271-4f136bfa2fb0" providerId="ADAL" clId="{EDABEEE9-CE1A-4769-8429-F4CF27811457}" dt="2025-02-26T21:35:56.875" v="7851" actId="1037"/>
          <ac:spMkLst>
            <pc:docMk/>
            <pc:sldMk cId="666043609" sldId="325"/>
            <ac:spMk id="11" creationId="{0F5D9D95-EA8C-02C6-16CB-69BFC87FB207}"/>
          </ac:spMkLst>
        </pc:spChg>
        <pc:spChg chg="add mod">
          <ac:chgData name="Wick, Felix" userId="85efb633-acf6-425d-a271-4f136bfa2fb0" providerId="ADAL" clId="{EDABEEE9-CE1A-4769-8429-F4CF27811457}" dt="2025-02-26T21:35:56.875" v="7851" actId="1037"/>
          <ac:spMkLst>
            <pc:docMk/>
            <pc:sldMk cId="666043609" sldId="325"/>
            <ac:spMk id="12" creationId="{66C23CE1-4ECA-A129-01FF-38FAE665A505}"/>
          </ac:spMkLst>
        </pc:spChg>
        <pc:spChg chg="add mod">
          <ac:chgData name="Wick, Felix" userId="85efb633-acf6-425d-a271-4f136bfa2fb0" providerId="ADAL" clId="{EDABEEE9-CE1A-4769-8429-F4CF27811457}" dt="2025-02-26T21:35:56.875" v="7851" actId="1037"/>
          <ac:spMkLst>
            <pc:docMk/>
            <pc:sldMk cId="666043609" sldId="325"/>
            <ac:spMk id="15" creationId="{E43A5256-BAA3-3BDB-CF8B-864C571293F2}"/>
          </ac:spMkLst>
        </pc:spChg>
        <pc:picChg chg="add mod">
          <ac:chgData name="Wick, Felix" userId="85efb633-acf6-425d-a271-4f136bfa2fb0" providerId="ADAL" clId="{EDABEEE9-CE1A-4769-8429-F4CF27811457}" dt="2025-02-26T21:35:56.875" v="7851" actId="1037"/>
          <ac:picMkLst>
            <pc:docMk/>
            <pc:sldMk cId="666043609" sldId="325"/>
            <ac:picMk id="10" creationId="{227CAB28-8D48-B6F4-FAB7-FA3374C053FA}"/>
          </ac:picMkLst>
        </pc:picChg>
        <pc:cxnChg chg="add mod">
          <ac:chgData name="Wick, Felix" userId="85efb633-acf6-425d-a271-4f136bfa2fb0" providerId="ADAL" clId="{EDABEEE9-CE1A-4769-8429-F4CF27811457}" dt="2025-02-26T21:35:56.875" v="7851" actId="1037"/>
          <ac:cxnSpMkLst>
            <pc:docMk/>
            <pc:sldMk cId="666043609" sldId="325"/>
            <ac:cxnSpMk id="17" creationId="{07F4DE4F-4512-F007-933F-4626D5774E90}"/>
          </ac:cxnSpMkLst>
        </pc:cxnChg>
      </pc:sldChg>
      <pc:sldChg chg="modSp new del mod">
        <pc:chgData name="Wick, Felix" userId="85efb633-acf6-425d-a271-4f136bfa2fb0" providerId="ADAL" clId="{EDABEEE9-CE1A-4769-8429-F4CF27811457}" dt="2025-02-26T22:48:41.368" v="8859" actId="47"/>
        <pc:sldMkLst>
          <pc:docMk/>
          <pc:sldMk cId="3830315015" sldId="326"/>
        </pc:sldMkLst>
      </pc:sldChg>
      <pc:sldChg chg="modSp new del mod ord">
        <pc:chgData name="Wick, Felix" userId="85efb633-acf6-425d-a271-4f136bfa2fb0" providerId="ADAL" clId="{EDABEEE9-CE1A-4769-8429-F4CF27811457}" dt="2025-02-22T13:50:51.177" v="4067" actId="47"/>
        <pc:sldMkLst>
          <pc:docMk/>
          <pc:sldMk cId="2828494147" sldId="327"/>
        </pc:sldMkLst>
      </pc:sldChg>
      <pc:sldChg chg="addSp delSp modSp new del mod">
        <pc:chgData name="Wick, Felix" userId="85efb633-acf6-425d-a271-4f136bfa2fb0" providerId="ADAL" clId="{EDABEEE9-CE1A-4769-8429-F4CF27811457}" dt="2025-02-26T22:48:46.539" v="8860" actId="47"/>
        <pc:sldMkLst>
          <pc:docMk/>
          <pc:sldMk cId="3617786767" sldId="328"/>
        </pc:sldMkLst>
      </pc:sldChg>
      <pc:sldChg chg="addSp modSp new mod">
        <pc:chgData name="Wick, Felix" userId="85efb633-acf6-425d-a271-4f136bfa2fb0" providerId="ADAL" clId="{EDABEEE9-CE1A-4769-8429-F4CF27811457}" dt="2025-02-27T08:48:47.542" v="9441" actId="1076"/>
        <pc:sldMkLst>
          <pc:docMk/>
          <pc:sldMk cId="95988742" sldId="329"/>
        </pc:sldMkLst>
        <pc:spChg chg="mod">
          <ac:chgData name="Wick, Felix" userId="85efb633-acf6-425d-a271-4f136bfa2fb0" providerId="ADAL" clId="{EDABEEE9-CE1A-4769-8429-F4CF27811457}" dt="2025-02-26T22:38:36.043" v="8710" actId="20577"/>
          <ac:spMkLst>
            <pc:docMk/>
            <pc:sldMk cId="95988742" sldId="329"/>
            <ac:spMk id="2" creationId="{ED88835A-54B3-2189-F932-5F92EEFFA99C}"/>
          </ac:spMkLst>
        </pc:spChg>
        <pc:spChg chg="mod">
          <ac:chgData name="Wick, Felix" userId="85efb633-acf6-425d-a271-4f136bfa2fb0" providerId="ADAL" clId="{EDABEEE9-CE1A-4769-8429-F4CF27811457}" dt="2025-02-27T08:37:36.945" v="9401" actId="14100"/>
          <ac:spMkLst>
            <pc:docMk/>
            <pc:sldMk cId="95988742" sldId="329"/>
            <ac:spMk id="3" creationId="{4400C892-20B1-8832-4F76-593DDC143F45}"/>
          </ac:spMkLst>
        </pc:spChg>
        <pc:picChg chg="add mod">
          <ac:chgData name="Wick, Felix" userId="85efb633-acf6-425d-a271-4f136bfa2fb0" providerId="ADAL" clId="{EDABEEE9-CE1A-4769-8429-F4CF27811457}" dt="2025-02-27T08:37:49.576" v="9434" actId="1035"/>
          <ac:picMkLst>
            <pc:docMk/>
            <pc:sldMk cId="95988742" sldId="329"/>
            <ac:picMk id="6" creationId="{1158FDDF-1750-5CC3-DF53-259A76A059F3}"/>
          </ac:picMkLst>
        </pc:picChg>
        <pc:picChg chg="add mod">
          <ac:chgData name="Wick, Felix" userId="85efb633-acf6-425d-a271-4f136bfa2fb0" providerId="ADAL" clId="{EDABEEE9-CE1A-4769-8429-F4CF27811457}" dt="2025-02-27T08:48:47.542" v="9441" actId="1076"/>
          <ac:picMkLst>
            <pc:docMk/>
            <pc:sldMk cId="95988742" sldId="329"/>
            <ac:picMk id="8" creationId="{95D52052-AFB0-85D0-223F-5372C6C9DB56}"/>
          </ac:picMkLst>
        </pc:picChg>
      </pc:sldChg>
      <pc:sldChg chg="modSp new del mod ord">
        <pc:chgData name="Wick, Felix" userId="85efb633-acf6-425d-a271-4f136bfa2fb0" providerId="ADAL" clId="{EDABEEE9-CE1A-4769-8429-F4CF27811457}" dt="2025-02-26T22:25:20.140" v="8617" actId="47"/>
        <pc:sldMkLst>
          <pc:docMk/>
          <pc:sldMk cId="1374619494" sldId="330"/>
        </pc:sldMkLst>
      </pc:sldChg>
      <pc:sldChg chg="modSp new del mod">
        <pc:chgData name="Wick, Felix" userId="85efb633-acf6-425d-a271-4f136bfa2fb0" providerId="ADAL" clId="{EDABEEE9-CE1A-4769-8429-F4CF27811457}" dt="2025-02-20T15:12:53.363" v="1242" actId="47"/>
        <pc:sldMkLst>
          <pc:docMk/>
          <pc:sldMk cId="126983498" sldId="331"/>
        </pc:sldMkLst>
      </pc:sldChg>
      <pc:sldChg chg="addSp delSp modSp new mod ord modClrScheme chgLayout">
        <pc:chgData name="Wick, Felix" userId="85efb633-acf6-425d-a271-4f136bfa2fb0" providerId="ADAL" clId="{EDABEEE9-CE1A-4769-8429-F4CF27811457}" dt="2025-02-26T20:38:54.148" v="7011" actId="208"/>
        <pc:sldMkLst>
          <pc:docMk/>
          <pc:sldMk cId="2064614979" sldId="332"/>
        </pc:sldMkLst>
        <pc:spChg chg="add mod">
          <ac:chgData name="Wick, Felix" userId="85efb633-acf6-425d-a271-4f136bfa2fb0" providerId="ADAL" clId="{EDABEEE9-CE1A-4769-8429-F4CF27811457}" dt="2025-02-26T20:38:54.148" v="7011" actId="208"/>
          <ac:spMkLst>
            <pc:docMk/>
            <pc:sldMk cId="2064614979" sldId="332"/>
            <ac:spMk id="2" creationId="{E4FE6E83-3F03-25DE-E7AC-E15D92041E2F}"/>
          </ac:spMkLst>
        </pc:spChg>
        <pc:spChg chg="mod ord">
          <ac:chgData name="Wick, Felix" userId="85efb633-acf6-425d-a271-4f136bfa2fb0" providerId="ADAL" clId="{EDABEEE9-CE1A-4769-8429-F4CF27811457}" dt="2025-02-18T20:29:19.802" v="509" actId="700"/>
          <ac:spMkLst>
            <pc:docMk/>
            <pc:sldMk cId="2064614979" sldId="332"/>
            <ac:spMk id="4" creationId="{C6330052-959D-3130-9149-010D34501603}"/>
          </ac:spMkLst>
        </pc:spChg>
        <pc:spChg chg="add mod ord">
          <ac:chgData name="Wick, Felix" userId="85efb633-acf6-425d-a271-4f136bfa2fb0" providerId="ADAL" clId="{EDABEEE9-CE1A-4769-8429-F4CF27811457}" dt="2025-02-18T20:32:46.935" v="661" actId="20577"/>
          <ac:spMkLst>
            <pc:docMk/>
            <pc:sldMk cId="2064614979" sldId="332"/>
            <ac:spMk id="5" creationId="{171CD0DB-4720-0F91-815A-F3B4EDDFB8EB}"/>
          </ac:spMkLst>
        </pc:spChg>
        <pc:spChg chg="add mod">
          <ac:chgData name="Wick, Felix" userId="85efb633-acf6-425d-a271-4f136bfa2fb0" providerId="ADAL" clId="{EDABEEE9-CE1A-4769-8429-F4CF27811457}" dt="2025-02-26T20:38:27.808" v="7002" actId="1035"/>
          <ac:spMkLst>
            <pc:docMk/>
            <pc:sldMk cId="2064614979" sldId="332"/>
            <ac:spMk id="8" creationId="{139CF871-D50C-6067-3F6D-FA1353F80807}"/>
          </ac:spMkLst>
        </pc:spChg>
        <pc:spChg chg="add mod">
          <ac:chgData name="Wick, Felix" userId="85efb633-acf6-425d-a271-4f136bfa2fb0" providerId="ADAL" clId="{EDABEEE9-CE1A-4769-8429-F4CF27811457}" dt="2025-02-26T20:38:27.808" v="7002" actId="1035"/>
          <ac:spMkLst>
            <pc:docMk/>
            <pc:sldMk cId="2064614979" sldId="332"/>
            <ac:spMk id="14" creationId="{D65E5FBC-862A-16E0-69E6-1E71547C8BAE}"/>
          </ac:spMkLst>
        </pc:spChg>
        <pc:picChg chg="add mod">
          <ac:chgData name="Wick, Felix" userId="85efb633-acf6-425d-a271-4f136bfa2fb0" providerId="ADAL" clId="{EDABEEE9-CE1A-4769-8429-F4CF27811457}" dt="2025-02-26T20:38:27.808" v="7002" actId="1035"/>
          <ac:picMkLst>
            <pc:docMk/>
            <pc:sldMk cId="2064614979" sldId="332"/>
            <ac:picMk id="7" creationId="{6779EBD7-AD2D-C1AD-0D1C-793E1658710F}"/>
          </ac:picMkLst>
        </pc:picChg>
        <pc:picChg chg="add mod">
          <ac:chgData name="Wick, Felix" userId="85efb633-acf6-425d-a271-4f136bfa2fb0" providerId="ADAL" clId="{EDABEEE9-CE1A-4769-8429-F4CF27811457}" dt="2025-02-26T20:38:27.808" v="7002" actId="1035"/>
          <ac:picMkLst>
            <pc:docMk/>
            <pc:sldMk cId="2064614979" sldId="332"/>
            <ac:picMk id="10" creationId="{3192E077-08AE-5CFD-1E9D-D161F7F6FDD6}"/>
          </ac:picMkLst>
        </pc:picChg>
        <pc:picChg chg="add mod">
          <ac:chgData name="Wick, Felix" userId="85efb633-acf6-425d-a271-4f136bfa2fb0" providerId="ADAL" clId="{EDABEEE9-CE1A-4769-8429-F4CF27811457}" dt="2025-02-26T20:38:27.808" v="7002" actId="1035"/>
          <ac:picMkLst>
            <pc:docMk/>
            <pc:sldMk cId="2064614979" sldId="332"/>
            <ac:picMk id="12" creationId="{B33879B9-C475-4C59-1CE8-E08E1DCC8C71}"/>
          </ac:picMkLst>
        </pc:picChg>
      </pc:sldChg>
      <pc:sldChg chg="addSp delSp modSp new mod modClrScheme chgLayout">
        <pc:chgData name="Wick, Felix" userId="85efb633-acf6-425d-a271-4f136bfa2fb0" providerId="ADAL" clId="{EDABEEE9-CE1A-4769-8429-F4CF27811457}" dt="2025-02-23T06:30:42.215" v="4386" actId="1037"/>
        <pc:sldMkLst>
          <pc:docMk/>
          <pc:sldMk cId="2019677989" sldId="333"/>
        </pc:sldMkLst>
        <pc:spChg chg="mod ord">
          <ac:chgData name="Wick, Felix" userId="85efb633-acf6-425d-a271-4f136bfa2fb0" providerId="ADAL" clId="{EDABEEE9-CE1A-4769-8429-F4CF27811457}" dt="2025-02-20T15:20:09.952" v="1369" actId="700"/>
          <ac:spMkLst>
            <pc:docMk/>
            <pc:sldMk cId="2019677989" sldId="333"/>
            <ac:spMk id="3" creationId="{D16FB046-4CA4-5B83-A1C6-B97115DE14EB}"/>
          </ac:spMkLst>
        </pc:spChg>
        <pc:spChg chg="add mod ord">
          <ac:chgData name="Wick, Felix" userId="85efb633-acf6-425d-a271-4f136bfa2fb0" providerId="ADAL" clId="{EDABEEE9-CE1A-4769-8429-F4CF27811457}" dt="2025-02-20T22:32:12.796" v="1461" actId="20577"/>
          <ac:spMkLst>
            <pc:docMk/>
            <pc:sldMk cId="2019677989" sldId="333"/>
            <ac:spMk id="4" creationId="{03D62485-8B92-672A-8BA9-14FE145AFF06}"/>
          </ac:spMkLst>
        </pc:spChg>
        <pc:spChg chg="add mod">
          <ac:chgData name="Wick, Felix" userId="85efb633-acf6-425d-a271-4f136bfa2fb0" providerId="ADAL" clId="{EDABEEE9-CE1A-4769-8429-F4CF27811457}" dt="2025-02-23T06:30:11.123" v="4379" actId="1076"/>
          <ac:spMkLst>
            <pc:docMk/>
            <pc:sldMk cId="2019677989" sldId="333"/>
            <ac:spMk id="6" creationId="{65B844FF-BA84-64F1-2203-7B6F33600BD4}"/>
          </ac:spMkLst>
        </pc:spChg>
        <pc:spChg chg="add mod">
          <ac:chgData name="Wick, Felix" userId="85efb633-acf6-425d-a271-4f136bfa2fb0" providerId="ADAL" clId="{EDABEEE9-CE1A-4769-8429-F4CF27811457}" dt="2025-02-21T12:29:51.155" v="3083" actId="120"/>
          <ac:spMkLst>
            <pc:docMk/>
            <pc:sldMk cId="2019677989" sldId="333"/>
            <ac:spMk id="7" creationId="{78B3A93E-509D-ADE1-F86D-712FA958170B}"/>
          </ac:spMkLst>
        </pc:spChg>
        <pc:spChg chg="add mod">
          <ac:chgData name="Wick, Felix" userId="85efb633-acf6-425d-a271-4f136bfa2fb0" providerId="ADAL" clId="{EDABEEE9-CE1A-4769-8429-F4CF27811457}" dt="2025-02-23T06:30:19.946" v="4380" actId="1076"/>
          <ac:spMkLst>
            <pc:docMk/>
            <pc:sldMk cId="2019677989" sldId="333"/>
            <ac:spMk id="10" creationId="{633A1301-10B1-B26C-C3A7-78436D279BA8}"/>
          </ac:spMkLst>
        </pc:spChg>
        <pc:spChg chg="add mod">
          <ac:chgData name="Wick, Felix" userId="85efb633-acf6-425d-a271-4f136bfa2fb0" providerId="ADAL" clId="{EDABEEE9-CE1A-4769-8429-F4CF27811457}" dt="2025-02-23T06:28:49.829" v="4352" actId="1036"/>
          <ac:spMkLst>
            <pc:docMk/>
            <pc:sldMk cId="2019677989" sldId="333"/>
            <ac:spMk id="11" creationId="{A31F097C-FCB7-56C8-93AF-3C706AF279A0}"/>
          </ac:spMkLst>
        </pc:spChg>
        <pc:spChg chg="add mod">
          <ac:chgData name="Wick, Felix" userId="85efb633-acf6-425d-a271-4f136bfa2fb0" providerId="ADAL" clId="{EDABEEE9-CE1A-4769-8429-F4CF27811457}" dt="2025-02-21T12:30:11.540" v="3161" actId="1038"/>
          <ac:spMkLst>
            <pc:docMk/>
            <pc:sldMk cId="2019677989" sldId="333"/>
            <ac:spMk id="16" creationId="{BC195D59-2AB1-DA41-CDB3-8DC1774BC656}"/>
          </ac:spMkLst>
        </pc:spChg>
        <pc:spChg chg="add mod">
          <ac:chgData name="Wick, Felix" userId="85efb633-acf6-425d-a271-4f136bfa2fb0" providerId="ADAL" clId="{EDABEEE9-CE1A-4769-8429-F4CF27811457}" dt="2025-02-21T12:30:11.540" v="3161" actId="1038"/>
          <ac:spMkLst>
            <pc:docMk/>
            <pc:sldMk cId="2019677989" sldId="333"/>
            <ac:spMk id="17" creationId="{F6D0FA35-EDA9-3138-FB28-DD1CF58B9989}"/>
          </ac:spMkLst>
        </pc:spChg>
        <pc:spChg chg="add mod">
          <ac:chgData name="Wick, Felix" userId="85efb633-acf6-425d-a271-4f136bfa2fb0" providerId="ADAL" clId="{EDABEEE9-CE1A-4769-8429-F4CF27811457}" dt="2025-02-21T12:30:11.540" v="3161" actId="1038"/>
          <ac:spMkLst>
            <pc:docMk/>
            <pc:sldMk cId="2019677989" sldId="333"/>
            <ac:spMk id="18" creationId="{E66D490B-EEA6-3ED5-0624-BD9227EC47E4}"/>
          </ac:spMkLst>
        </pc:spChg>
        <pc:spChg chg="add mod">
          <ac:chgData name="Wick, Felix" userId="85efb633-acf6-425d-a271-4f136bfa2fb0" providerId="ADAL" clId="{EDABEEE9-CE1A-4769-8429-F4CF27811457}" dt="2025-02-21T12:30:11.540" v="3161" actId="1038"/>
          <ac:spMkLst>
            <pc:docMk/>
            <pc:sldMk cId="2019677989" sldId="333"/>
            <ac:spMk id="19" creationId="{F148E049-8B48-4FB0-3D3F-B5363925F7B5}"/>
          </ac:spMkLst>
        </pc:spChg>
        <pc:spChg chg="add mod">
          <ac:chgData name="Wick, Felix" userId="85efb633-acf6-425d-a271-4f136bfa2fb0" providerId="ADAL" clId="{EDABEEE9-CE1A-4769-8429-F4CF27811457}" dt="2025-02-21T12:30:11.540" v="3161" actId="1038"/>
          <ac:spMkLst>
            <pc:docMk/>
            <pc:sldMk cId="2019677989" sldId="333"/>
            <ac:spMk id="29" creationId="{86937D8E-7875-C884-2671-1C12336FDB04}"/>
          </ac:spMkLst>
        </pc:spChg>
        <pc:picChg chg="add mod">
          <ac:chgData name="Wick, Felix" userId="85efb633-acf6-425d-a271-4f136bfa2fb0" providerId="ADAL" clId="{EDABEEE9-CE1A-4769-8429-F4CF27811457}" dt="2025-02-21T12:30:33.428" v="3165" actId="1076"/>
          <ac:picMkLst>
            <pc:docMk/>
            <pc:sldMk cId="2019677989" sldId="333"/>
            <ac:picMk id="31" creationId="{4056BA42-BD77-B924-AD40-AEA34711ECFF}"/>
          </ac:picMkLst>
        </pc:picChg>
        <pc:cxnChg chg="add mod">
          <ac:chgData name="Wick, Felix" userId="85efb633-acf6-425d-a271-4f136bfa2fb0" providerId="ADAL" clId="{EDABEEE9-CE1A-4769-8429-F4CF27811457}" dt="2025-02-21T12:30:11.540" v="3161" actId="1038"/>
          <ac:cxnSpMkLst>
            <pc:docMk/>
            <pc:sldMk cId="2019677989" sldId="333"/>
            <ac:cxnSpMk id="5" creationId="{9F898442-50C1-FC3C-5D46-E7061A61B5B3}"/>
          </ac:cxnSpMkLst>
        </pc:cxnChg>
        <pc:cxnChg chg="add mod">
          <ac:chgData name="Wick, Felix" userId="85efb633-acf6-425d-a271-4f136bfa2fb0" providerId="ADAL" clId="{EDABEEE9-CE1A-4769-8429-F4CF27811457}" dt="2025-02-23T06:28:49.829" v="4352" actId="1036"/>
          <ac:cxnSpMkLst>
            <pc:docMk/>
            <pc:sldMk cId="2019677989" sldId="333"/>
            <ac:cxnSpMk id="13" creationId="{7E53C3AF-FCFD-DA87-484C-41C3E31B7AAF}"/>
          </ac:cxnSpMkLst>
        </pc:cxnChg>
        <pc:cxnChg chg="add mod">
          <ac:chgData name="Wick, Felix" userId="85efb633-acf6-425d-a271-4f136bfa2fb0" providerId="ADAL" clId="{EDABEEE9-CE1A-4769-8429-F4CF27811457}" dt="2025-02-23T06:30:42.215" v="4386" actId="1037"/>
          <ac:cxnSpMkLst>
            <pc:docMk/>
            <pc:sldMk cId="2019677989" sldId="333"/>
            <ac:cxnSpMk id="15" creationId="{BF8FDC42-6F97-EFC6-9E96-F94A6D1271BF}"/>
          </ac:cxnSpMkLst>
        </pc:cxnChg>
      </pc:sldChg>
      <pc:sldChg chg="addSp delSp modSp new mod">
        <pc:chgData name="Wick, Felix" userId="85efb633-acf6-425d-a271-4f136bfa2fb0" providerId="ADAL" clId="{EDABEEE9-CE1A-4769-8429-F4CF27811457}" dt="2025-02-21T12:15:54.605" v="2736" actId="1076"/>
        <pc:sldMkLst>
          <pc:docMk/>
          <pc:sldMk cId="2927324210" sldId="334"/>
        </pc:sldMkLst>
        <pc:spChg chg="mod">
          <ac:chgData name="Wick, Felix" userId="85efb633-acf6-425d-a271-4f136bfa2fb0" providerId="ADAL" clId="{EDABEEE9-CE1A-4769-8429-F4CF27811457}" dt="2025-02-21T08:52:57.097" v="1744" actId="20577"/>
          <ac:spMkLst>
            <pc:docMk/>
            <pc:sldMk cId="2927324210" sldId="334"/>
            <ac:spMk id="2" creationId="{9E227CBD-5921-3B9C-502F-9385169CC134}"/>
          </ac:spMkLst>
        </pc:spChg>
        <pc:spChg chg="add mod">
          <ac:chgData name="Wick, Felix" userId="85efb633-acf6-425d-a271-4f136bfa2fb0" providerId="ADAL" clId="{EDABEEE9-CE1A-4769-8429-F4CF27811457}" dt="2025-02-21T09:24:21.884" v="1900" actId="164"/>
          <ac:spMkLst>
            <pc:docMk/>
            <pc:sldMk cId="2927324210" sldId="334"/>
            <ac:spMk id="10" creationId="{062C8C02-D516-3099-CB11-B5C71CE532ED}"/>
          </ac:spMkLst>
        </pc:spChg>
        <pc:spChg chg="add mod">
          <ac:chgData name="Wick, Felix" userId="85efb633-acf6-425d-a271-4f136bfa2fb0" providerId="ADAL" clId="{EDABEEE9-CE1A-4769-8429-F4CF27811457}" dt="2025-02-21T09:22:50.872" v="1876" actId="1076"/>
          <ac:spMkLst>
            <pc:docMk/>
            <pc:sldMk cId="2927324210" sldId="334"/>
            <ac:spMk id="19" creationId="{E956BA16-D170-0AE1-42D2-637FE3942D23}"/>
          </ac:spMkLst>
        </pc:spChg>
        <pc:spChg chg="add mod">
          <ac:chgData name="Wick, Felix" userId="85efb633-acf6-425d-a271-4f136bfa2fb0" providerId="ADAL" clId="{EDABEEE9-CE1A-4769-8429-F4CF27811457}" dt="2025-02-21T09:26:42.284" v="1931" actId="20577"/>
          <ac:spMkLst>
            <pc:docMk/>
            <pc:sldMk cId="2927324210" sldId="334"/>
            <ac:spMk id="21" creationId="{E3083D4B-ED80-90FA-E3E6-FD94D33A3FB3}"/>
          </ac:spMkLst>
        </pc:spChg>
        <pc:spChg chg="add mod">
          <ac:chgData name="Wick, Felix" userId="85efb633-acf6-425d-a271-4f136bfa2fb0" providerId="ADAL" clId="{EDABEEE9-CE1A-4769-8429-F4CF27811457}" dt="2025-02-21T12:15:54.605" v="2736" actId="1076"/>
          <ac:spMkLst>
            <pc:docMk/>
            <pc:sldMk cId="2927324210" sldId="334"/>
            <ac:spMk id="25" creationId="{2D8D7504-6160-CABD-B97F-9B830E5B7658}"/>
          </ac:spMkLst>
        </pc:spChg>
        <pc:grpChg chg="add mod">
          <ac:chgData name="Wick, Felix" userId="85efb633-acf6-425d-a271-4f136bfa2fb0" providerId="ADAL" clId="{EDABEEE9-CE1A-4769-8429-F4CF27811457}" dt="2025-02-21T09:28:23.690" v="1966" actId="1076"/>
          <ac:grpSpMkLst>
            <pc:docMk/>
            <pc:sldMk cId="2927324210" sldId="334"/>
            <ac:grpSpMk id="24" creationId="{18F1EC2C-C57F-C28C-CEA0-C6100B3A4FD5}"/>
          </ac:grpSpMkLst>
        </pc:grpChg>
        <pc:picChg chg="add mod">
          <ac:chgData name="Wick, Felix" userId="85efb633-acf6-425d-a271-4f136bfa2fb0" providerId="ADAL" clId="{EDABEEE9-CE1A-4769-8429-F4CF27811457}" dt="2025-02-21T09:24:21.884" v="1900" actId="164"/>
          <ac:picMkLst>
            <pc:docMk/>
            <pc:sldMk cId="2927324210" sldId="334"/>
            <ac:picMk id="5" creationId="{4B49C74A-B0D8-CABD-DA79-D7D2386C0C6E}"/>
          </ac:picMkLst>
        </pc:picChg>
      </pc:sldChg>
      <pc:sldChg chg="addSp delSp modSp new mod">
        <pc:chgData name="Wick, Felix" userId="85efb633-acf6-425d-a271-4f136bfa2fb0" providerId="ADAL" clId="{EDABEEE9-CE1A-4769-8429-F4CF27811457}" dt="2025-02-21T12:28:18.916" v="3069" actId="20577"/>
        <pc:sldMkLst>
          <pc:docMk/>
          <pc:sldMk cId="4048429954" sldId="335"/>
        </pc:sldMkLst>
        <pc:spChg chg="mod">
          <ac:chgData name="Wick, Felix" userId="85efb633-acf6-425d-a271-4f136bfa2fb0" providerId="ADAL" clId="{EDABEEE9-CE1A-4769-8429-F4CF27811457}" dt="2025-02-21T12:28:18.916" v="3069" actId="20577"/>
          <ac:spMkLst>
            <pc:docMk/>
            <pc:sldMk cId="4048429954" sldId="335"/>
            <ac:spMk id="2" creationId="{C37FC931-C90C-7B3A-2E24-3B3DD8077F4C}"/>
          </ac:spMkLst>
        </pc:spChg>
        <pc:spChg chg="add mod">
          <ac:chgData name="Wick, Felix" userId="85efb633-acf6-425d-a271-4f136bfa2fb0" providerId="ADAL" clId="{EDABEEE9-CE1A-4769-8429-F4CF27811457}" dt="2025-02-21T10:55:06.153" v="2266" actId="1038"/>
          <ac:spMkLst>
            <pc:docMk/>
            <pc:sldMk cId="4048429954" sldId="335"/>
            <ac:spMk id="7" creationId="{F0FFE4B1-F231-CB83-6542-541B7419C435}"/>
          </ac:spMkLst>
        </pc:spChg>
        <pc:spChg chg="add mod">
          <ac:chgData name="Wick, Felix" userId="85efb633-acf6-425d-a271-4f136bfa2fb0" providerId="ADAL" clId="{EDABEEE9-CE1A-4769-8429-F4CF27811457}" dt="2025-02-21T10:54:34.850" v="2206" actId="164"/>
          <ac:spMkLst>
            <pc:docMk/>
            <pc:sldMk cId="4048429954" sldId="335"/>
            <ac:spMk id="8" creationId="{AD32EC9A-A0F4-7F6E-B3B5-32B87FE82447}"/>
          </ac:spMkLst>
        </pc:spChg>
        <pc:spChg chg="add mod">
          <ac:chgData name="Wick, Felix" userId="85efb633-acf6-425d-a271-4f136bfa2fb0" providerId="ADAL" clId="{EDABEEE9-CE1A-4769-8429-F4CF27811457}" dt="2025-02-21T12:27:11.114" v="3028" actId="1036"/>
          <ac:spMkLst>
            <pc:docMk/>
            <pc:sldMk cId="4048429954" sldId="335"/>
            <ac:spMk id="10" creationId="{8D47311D-CADD-0D99-A32E-3191203A3468}"/>
          </ac:spMkLst>
        </pc:spChg>
        <pc:spChg chg="add mod">
          <ac:chgData name="Wick, Felix" userId="85efb633-acf6-425d-a271-4f136bfa2fb0" providerId="ADAL" clId="{EDABEEE9-CE1A-4769-8429-F4CF27811457}" dt="2025-02-21T12:27:11.114" v="3028" actId="1036"/>
          <ac:spMkLst>
            <pc:docMk/>
            <pc:sldMk cId="4048429954" sldId="335"/>
            <ac:spMk id="12" creationId="{74F18135-4E05-0CCB-405F-9D097DDE1093}"/>
          </ac:spMkLst>
        </pc:spChg>
        <pc:grpChg chg="add mod">
          <ac:chgData name="Wick, Felix" userId="85efb633-acf6-425d-a271-4f136bfa2fb0" providerId="ADAL" clId="{EDABEEE9-CE1A-4769-8429-F4CF27811457}" dt="2025-02-21T10:54:37.239" v="2229" actId="1035"/>
          <ac:grpSpMkLst>
            <pc:docMk/>
            <pc:sldMk cId="4048429954" sldId="335"/>
            <ac:grpSpMk id="11" creationId="{5AB2BA20-06AF-DDA0-E555-732B1D10A27E}"/>
          </ac:grpSpMkLst>
        </pc:grpChg>
        <pc:picChg chg="add mod">
          <ac:chgData name="Wick, Felix" userId="85efb633-acf6-425d-a271-4f136bfa2fb0" providerId="ADAL" clId="{EDABEEE9-CE1A-4769-8429-F4CF27811457}" dt="2025-02-21T10:54:34.850" v="2206" actId="164"/>
          <ac:picMkLst>
            <pc:docMk/>
            <pc:sldMk cId="4048429954" sldId="335"/>
            <ac:picMk id="5" creationId="{7F1C4EBE-C8DF-BD06-E5D7-E474A34F693D}"/>
          </ac:picMkLst>
        </pc:picChg>
      </pc:sldChg>
      <pc:sldChg chg="modSp new del mod ord">
        <pc:chgData name="Wick, Felix" userId="85efb633-acf6-425d-a271-4f136bfa2fb0" providerId="ADAL" clId="{EDABEEE9-CE1A-4769-8429-F4CF27811457}" dt="2025-02-26T14:05:50.438" v="6614" actId="47"/>
        <pc:sldMkLst>
          <pc:docMk/>
          <pc:sldMk cId="3766938833" sldId="336"/>
        </pc:sldMkLst>
      </pc:sldChg>
      <pc:sldChg chg="addSp delSp modSp new del mod ord modClrScheme chgLayout">
        <pc:chgData name="Wick, Felix" userId="85efb633-acf6-425d-a271-4f136bfa2fb0" providerId="ADAL" clId="{EDABEEE9-CE1A-4769-8429-F4CF27811457}" dt="2025-02-26T20:23:17.178" v="6786" actId="47"/>
        <pc:sldMkLst>
          <pc:docMk/>
          <pc:sldMk cId="2935006815" sldId="337"/>
        </pc:sldMkLst>
      </pc:sldChg>
      <pc:sldChg chg="modSp new del mod ord">
        <pc:chgData name="Wick, Felix" userId="85efb633-acf6-425d-a271-4f136bfa2fb0" providerId="ADAL" clId="{EDABEEE9-CE1A-4769-8429-F4CF27811457}" dt="2025-02-26T22:29:41.991" v="8637" actId="47"/>
        <pc:sldMkLst>
          <pc:docMk/>
          <pc:sldMk cId="1632523129" sldId="338"/>
        </pc:sldMkLst>
      </pc:sldChg>
      <pc:sldChg chg="modSp new del mod ord">
        <pc:chgData name="Wick, Felix" userId="85efb633-acf6-425d-a271-4f136bfa2fb0" providerId="ADAL" clId="{EDABEEE9-CE1A-4769-8429-F4CF27811457}" dt="2025-02-26T14:02:58.243" v="6564" actId="47"/>
        <pc:sldMkLst>
          <pc:docMk/>
          <pc:sldMk cId="595233932" sldId="339"/>
        </pc:sldMkLst>
      </pc:sldChg>
      <pc:sldChg chg="del">
        <pc:chgData name="Wick, Felix" userId="85efb633-acf6-425d-a271-4f136bfa2fb0" providerId="ADAL" clId="{EDABEEE9-CE1A-4769-8429-F4CF27811457}" dt="2025-03-01T23:20:25.049" v="9469" actId="2696"/>
        <pc:sldMkLst>
          <pc:docMk/>
          <pc:sldMk cId="2162869222" sldId="339"/>
        </pc:sldMkLst>
      </pc:sldChg>
      <pc:sldChg chg="addSp modSp new mod">
        <pc:chgData name="Wick, Felix" userId="85efb633-acf6-425d-a271-4f136bfa2fb0" providerId="ADAL" clId="{EDABEEE9-CE1A-4769-8429-F4CF27811457}" dt="2025-02-26T20:11:37.724" v="6680" actId="1076"/>
        <pc:sldMkLst>
          <pc:docMk/>
          <pc:sldMk cId="641820395" sldId="340"/>
        </pc:sldMkLst>
        <pc:spChg chg="mod">
          <ac:chgData name="Wick, Felix" userId="85efb633-acf6-425d-a271-4f136bfa2fb0" providerId="ADAL" clId="{EDABEEE9-CE1A-4769-8429-F4CF27811457}" dt="2025-02-26T13:36:07.665" v="6131" actId="20577"/>
          <ac:spMkLst>
            <pc:docMk/>
            <pc:sldMk cId="641820395" sldId="340"/>
            <ac:spMk id="2" creationId="{E9107A6E-2A32-79E7-94B6-AD6286BCFA2C}"/>
          </ac:spMkLst>
        </pc:spChg>
        <pc:spChg chg="mod">
          <ac:chgData name="Wick, Felix" userId="85efb633-acf6-425d-a271-4f136bfa2fb0" providerId="ADAL" clId="{EDABEEE9-CE1A-4769-8429-F4CF27811457}" dt="2025-02-26T20:11:11.519" v="6675" actId="27636"/>
          <ac:spMkLst>
            <pc:docMk/>
            <pc:sldMk cId="641820395" sldId="340"/>
            <ac:spMk id="3" creationId="{52872DB7-82C7-CE3C-EFB8-56C2338565A8}"/>
          </ac:spMkLst>
        </pc:spChg>
        <pc:picChg chg="add mod">
          <ac:chgData name="Wick, Felix" userId="85efb633-acf6-425d-a271-4f136bfa2fb0" providerId="ADAL" clId="{EDABEEE9-CE1A-4769-8429-F4CF27811457}" dt="2025-02-26T20:11:37.724" v="6680" actId="1076"/>
          <ac:picMkLst>
            <pc:docMk/>
            <pc:sldMk cId="641820395" sldId="340"/>
            <ac:picMk id="6" creationId="{287F4510-7618-DBEF-E21F-BB7A7371129B}"/>
          </ac:picMkLst>
        </pc:picChg>
        <pc:picChg chg="add mod">
          <ac:chgData name="Wick, Felix" userId="85efb633-acf6-425d-a271-4f136bfa2fb0" providerId="ADAL" clId="{EDABEEE9-CE1A-4769-8429-F4CF27811457}" dt="2025-02-26T20:11:22.791" v="6677" actId="1076"/>
          <ac:picMkLst>
            <pc:docMk/>
            <pc:sldMk cId="641820395" sldId="340"/>
            <ac:picMk id="16" creationId="{21533200-446E-E4D7-21FC-887BD96CDF10}"/>
          </ac:picMkLst>
        </pc:picChg>
      </pc:sldChg>
      <pc:sldChg chg="modSp new del mod ord">
        <pc:chgData name="Wick, Felix" userId="85efb633-acf6-425d-a271-4f136bfa2fb0" providerId="ADAL" clId="{EDABEEE9-CE1A-4769-8429-F4CF27811457}" dt="2025-02-26T21:41:59.801" v="7927" actId="47"/>
        <pc:sldMkLst>
          <pc:docMk/>
          <pc:sldMk cId="4154651504" sldId="341"/>
        </pc:sldMkLst>
      </pc:sldChg>
      <pc:sldChg chg="addSp modSp new mod">
        <pc:chgData name="Wick, Felix" userId="85efb633-acf6-425d-a271-4f136bfa2fb0" providerId="ADAL" clId="{EDABEEE9-CE1A-4769-8429-F4CF27811457}" dt="2025-02-26T23:08:09.570" v="9153" actId="20577"/>
        <pc:sldMkLst>
          <pc:docMk/>
          <pc:sldMk cId="2551143991" sldId="342"/>
        </pc:sldMkLst>
        <pc:spChg chg="mod">
          <ac:chgData name="Wick, Felix" userId="85efb633-acf6-425d-a271-4f136bfa2fb0" providerId="ADAL" clId="{EDABEEE9-CE1A-4769-8429-F4CF27811457}" dt="2025-02-26T23:08:09.570" v="9153" actId="20577"/>
          <ac:spMkLst>
            <pc:docMk/>
            <pc:sldMk cId="2551143991" sldId="342"/>
            <ac:spMk id="2" creationId="{8A0CAE51-808D-D63D-F258-BF326989363A}"/>
          </ac:spMkLst>
        </pc:spChg>
        <pc:spChg chg="mod">
          <ac:chgData name="Wick, Felix" userId="85efb633-acf6-425d-a271-4f136bfa2fb0" providerId="ADAL" clId="{EDABEEE9-CE1A-4769-8429-F4CF27811457}" dt="2025-02-26T22:25:03.559" v="8616" actId="20577"/>
          <ac:spMkLst>
            <pc:docMk/>
            <pc:sldMk cId="2551143991" sldId="342"/>
            <ac:spMk id="3" creationId="{66E39391-1438-F1C8-CE07-2E4AC40EB5F4}"/>
          </ac:spMkLst>
        </pc:spChg>
        <pc:spChg chg="add mod">
          <ac:chgData name="Wick, Felix" userId="85efb633-acf6-425d-a271-4f136bfa2fb0" providerId="ADAL" clId="{EDABEEE9-CE1A-4769-8429-F4CF27811457}" dt="2025-02-23T21:28:18.455" v="4840" actId="164"/>
          <ac:spMkLst>
            <pc:docMk/>
            <pc:sldMk cId="2551143991" sldId="342"/>
            <ac:spMk id="9" creationId="{E4DFA573-AA75-F137-06AD-8A8FF5A744E3}"/>
          </ac:spMkLst>
        </pc:spChg>
        <pc:spChg chg="add mod">
          <ac:chgData name="Wick, Felix" userId="85efb633-acf6-425d-a271-4f136bfa2fb0" providerId="ADAL" clId="{EDABEEE9-CE1A-4769-8429-F4CF27811457}" dt="2025-02-26T22:24:16.231" v="8571" actId="1035"/>
          <ac:spMkLst>
            <pc:docMk/>
            <pc:sldMk cId="2551143991" sldId="342"/>
            <ac:spMk id="12" creationId="{4593E503-3E82-DCD5-7960-7757E8DC361F}"/>
          </ac:spMkLst>
        </pc:spChg>
        <pc:spChg chg="add mod">
          <ac:chgData name="Wick, Felix" userId="85efb633-acf6-425d-a271-4f136bfa2fb0" providerId="ADAL" clId="{EDABEEE9-CE1A-4769-8429-F4CF27811457}" dt="2025-02-26T22:26:34.291" v="8634" actId="1076"/>
          <ac:spMkLst>
            <pc:docMk/>
            <pc:sldMk cId="2551143991" sldId="342"/>
            <ac:spMk id="13" creationId="{66896DBF-2E21-0B46-EAF4-2ECF6C0C2682}"/>
          </ac:spMkLst>
        </pc:spChg>
        <pc:grpChg chg="add mod">
          <ac:chgData name="Wick, Felix" userId="85efb633-acf6-425d-a271-4f136bfa2fb0" providerId="ADAL" clId="{EDABEEE9-CE1A-4769-8429-F4CF27811457}" dt="2025-02-26T22:26:18.699" v="8619" actId="1076"/>
          <ac:grpSpMkLst>
            <pc:docMk/>
            <pc:sldMk cId="2551143991" sldId="342"/>
            <ac:grpSpMk id="10" creationId="{18BF3066-0B8D-F0D1-C513-A905CF4D1295}"/>
          </ac:grpSpMkLst>
        </pc:grpChg>
        <pc:picChg chg="add mod">
          <ac:chgData name="Wick, Felix" userId="85efb633-acf6-425d-a271-4f136bfa2fb0" providerId="ADAL" clId="{EDABEEE9-CE1A-4769-8429-F4CF27811457}" dt="2025-02-26T22:24:16.231" v="8571" actId="1035"/>
          <ac:picMkLst>
            <pc:docMk/>
            <pc:sldMk cId="2551143991" sldId="342"/>
            <ac:picMk id="6" creationId="{E1EEA306-04BF-3790-F93F-1CF4A2F948AC}"/>
          </ac:picMkLst>
        </pc:picChg>
        <pc:picChg chg="add mod">
          <ac:chgData name="Wick, Felix" userId="85efb633-acf6-425d-a271-4f136bfa2fb0" providerId="ADAL" clId="{EDABEEE9-CE1A-4769-8429-F4CF27811457}" dt="2025-02-23T21:28:18.455" v="4840" actId="164"/>
          <ac:picMkLst>
            <pc:docMk/>
            <pc:sldMk cId="2551143991" sldId="342"/>
            <ac:picMk id="8" creationId="{70C8C1C5-4633-38B7-B039-41EF59D36443}"/>
          </ac:picMkLst>
        </pc:picChg>
        <pc:cxnChg chg="add">
          <ac:chgData name="Wick, Felix" userId="85efb633-acf6-425d-a271-4f136bfa2fb0" providerId="ADAL" clId="{EDABEEE9-CE1A-4769-8429-F4CF27811457}" dt="2025-02-26T22:26:40.197" v="8635" actId="11529"/>
          <ac:cxnSpMkLst>
            <pc:docMk/>
            <pc:sldMk cId="2551143991" sldId="342"/>
            <ac:cxnSpMk id="15" creationId="{2A7A1D0E-5111-0681-5BD7-80774BA04644}"/>
          </ac:cxnSpMkLst>
        </pc:cxnChg>
        <pc:cxnChg chg="add">
          <ac:chgData name="Wick, Felix" userId="85efb633-acf6-425d-a271-4f136bfa2fb0" providerId="ADAL" clId="{EDABEEE9-CE1A-4769-8429-F4CF27811457}" dt="2025-02-26T22:26:50.189" v="8636" actId="11529"/>
          <ac:cxnSpMkLst>
            <pc:docMk/>
            <pc:sldMk cId="2551143991" sldId="342"/>
            <ac:cxnSpMk id="17" creationId="{97E0D01A-0C6F-F1CD-F139-7BD427B136D9}"/>
          </ac:cxnSpMkLst>
        </pc:cxnChg>
      </pc:sldChg>
      <pc:sldChg chg="addSp delSp modSp new mod ord setBg modClrScheme chgLayout">
        <pc:chgData name="Wick, Felix" userId="85efb633-acf6-425d-a271-4f136bfa2fb0" providerId="ADAL" clId="{EDABEEE9-CE1A-4769-8429-F4CF27811457}" dt="2025-02-26T23:18:04.594" v="9206" actId="1076"/>
        <pc:sldMkLst>
          <pc:docMk/>
          <pc:sldMk cId="2321699739" sldId="343"/>
        </pc:sldMkLst>
        <pc:spChg chg="mod ord">
          <ac:chgData name="Wick, Felix" userId="85efb633-acf6-425d-a271-4f136bfa2fb0" providerId="ADAL" clId="{EDABEEE9-CE1A-4769-8429-F4CF27811457}" dt="2025-02-26T23:17:06.964" v="9160" actId="700"/>
          <ac:spMkLst>
            <pc:docMk/>
            <pc:sldMk cId="2321699739" sldId="343"/>
            <ac:spMk id="4" creationId="{7BFC7FFD-ADE3-C88A-2C33-E6BCEBDB4A10}"/>
          </ac:spMkLst>
        </pc:spChg>
        <pc:spChg chg="add mod ord">
          <ac:chgData name="Wick, Felix" userId="85efb633-acf6-425d-a271-4f136bfa2fb0" providerId="ADAL" clId="{EDABEEE9-CE1A-4769-8429-F4CF27811457}" dt="2025-02-26T23:17:46.323" v="9204" actId="20577"/>
          <ac:spMkLst>
            <pc:docMk/>
            <pc:sldMk cId="2321699739" sldId="343"/>
            <ac:spMk id="5" creationId="{D1E10551-E099-5BDC-6E3A-5D91DEBCA200}"/>
          </ac:spMkLst>
        </pc:spChg>
        <pc:picChg chg="add mod">
          <ac:chgData name="Wick, Felix" userId="85efb633-acf6-425d-a271-4f136bfa2fb0" providerId="ADAL" clId="{EDABEEE9-CE1A-4769-8429-F4CF27811457}" dt="2025-02-26T23:18:04.594" v="9206" actId="1076"/>
          <ac:picMkLst>
            <pc:docMk/>
            <pc:sldMk cId="2321699739" sldId="343"/>
            <ac:picMk id="6" creationId="{E2732D42-E004-BD6B-3EE5-A309DBC9ADBD}"/>
          </ac:picMkLst>
        </pc:picChg>
      </pc:sldChg>
      <pc:sldChg chg="modSp new del mod">
        <pc:chgData name="Wick, Felix" userId="85efb633-acf6-425d-a271-4f136bfa2fb0" providerId="ADAL" clId="{EDABEEE9-CE1A-4769-8429-F4CF27811457}" dt="2025-02-23T09:26:05.882" v="4572" actId="47"/>
        <pc:sldMkLst>
          <pc:docMk/>
          <pc:sldMk cId="426667212" sldId="344"/>
        </pc:sldMkLst>
      </pc:sldChg>
      <pc:sldChg chg="addSp modSp new del mod ord">
        <pc:chgData name="Wick, Felix" userId="85efb633-acf6-425d-a271-4f136bfa2fb0" providerId="ADAL" clId="{EDABEEE9-CE1A-4769-8429-F4CF27811457}" dt="2025-02-26T23:35:29.984" v="9294" actId="47"/>
        <pc:sldMkLst>
          <pc:docMk/>
          <pc:sldMk cId="3112216042" sldId="345"/>
        </pc:sldMkLst>
      </pc:sldChg>
      <pc:sldChg chg="addSp delSp modSp new mod">
        <pc:chgData name="Wick, Felix" userId="85efb633-acf6-425d-a271-4f136bfa2fb0" providerId="ADAL" clId="{EDABEEE9-CE1A-4769-8429-F4CF27811457}" dt="2025-02-27T08:33:47.993" v="9396" actId="1076"/>
        <pc:sldMkLst>
          <pc:docMk/>
          <pc:sldMk cId="2642361697" sldId="346"/>
        </pc:sldMkLst>
        <pc:spChg chg="mod">
          <ac:chgData name="Wick, Felix" userId="85efb633-acf6-425d-a271-4f136bfa2fb0" providerId="ADAL" clId="{EDABEEE9-CE1A-4769-8429-F4CF27811457}" dt="2025-02-26T22:33:54.640" v="8679" actId="20577"/>
          <ac:spMkLst>
            <pc:docMk/>
            <pc:sldMk cId="2642361697" sldId="346"/>
            <ac:spMk id="2" creationId="{5BCC5E93-0A10-B9DB-B5B7-636D0F130829}"/>
          </ac:spMkLst>
        </pc:spChg>
        <pc:spChg chg="add mod">
          <ac:chgData name="Wick, Felix" userId="85efb633-acf6-425d-a271-4f136bfa2fb0" providerId="ADAL" clId="{EDABEEE9-CE1A-4769-8429-F4CF27811457}" dt="2025-02-27T08:33:28.439" v="9394" actId="1035"/>
          <ac:spMkLst>
            <pc:docMk/>
            <pc:sldMk cId="2642361697" sldId="346"/>
            <ac:spMk id="3" creationId="{AF05A4E3-0989-245B-E3A4-8D201A5C7D85}"/>
          </ac:spMkLst>
        </pc:spChg>
        <pc:spChg chg="add mod">
          <ac:chgData name="Wick, Felix" userId="85efb633-acf6-425d-a271-4f136bfa2fb0" providerId="ADAL" clId="{EDABEEE9-CE1A-4769-8429-F4CF27811457}" dt="2025-02-26T22:48:08.399" v="8856" actId="1076"/>
          <ac:spMkLst>
            <pc:docMk/>
            <pc:sldMk cId="2642361697" sldId="346"/>
            <ac:spMk id="10" creationId="{292E1E4D-ABD7-3608-0B0B-109CFF91DD57}"/>
          </ac:spMkLst>
        </pc:spChg>
        <pc:spChg chg="add mod">
          <ac:chgData name="Wick, Felix" userId="85efb633-acf6-425d-a271-4f136bfa2fb0" providerId="ADAL" clId="{EDABEEE9-CE1A-4769-8429-F4CF27811457}" dt="2025-02-26T22:48:23.012" v="8858" actId="1076"/>
          <ac:spMkLst>
            <pc:docMk/>
            <pc:sldMk cId="2642361697" sldId="346"/>
            <ac:spMk id="13" creationId="{F8A0D2EE-2AC4-BBE2-2451-7FF8C7653EFC}"/>
          </ac:spMkLst>
        </pc:spChg>
        <pc:spChg chg="add mod">
          <ac:chgData name="Wick, Felix" userId="85efb633-acf6-425d-a271-4f136bfa2fb0" providerId="ADAL" clId="{EDABEEE9-CE1A-4769-8429-F4CF27811457}" dt="2025-02-27T08:33:47.993" v="9396" actId="1076"/>
          <ac:spMkLst>
            <pc:docMk/>
            <pc:sldMk cId="2642361697" sldId="346"/>
            <ac:spMk id="14" creationId="{8937DA9B-7483-2B81-8099-A113901D6E97}"/>
          </ac:spMkLst>
        </pc:spChg>
        <pc:picChg chg="add mod">
          <ac:chgData name="Wick, Felix" userId="85efb633-acf6-425d-a271-4f136bfa2fb0" providerId="ADAL" clId="{EDABEEE9-CE1A-4769-8429-F4CF27811457}" dt="2025-02-26T22:43:06.274" v="8741" actId="1076"/>
          <ac:picMkLst>
            <pc:docMk/>
            <pc:sldMk cId="2642361697" sldId="346"/>
            <ac:picMk id="8" creationId="{49995691-7BC4-F511-EE71-B3A7713114FE}"/>
          </ac:picMkLst>
        </pc:picChg>
        <pc:picChg chg="add mod">
          <ac:chgData name="Wick, Felix" userId="85efb633-acf6-425d-a271-4f136bfa2fb0" providerId="ADAL" clId="{EDABEEE9-CE1A-4769-8429-F4CF27811457}" dt="2025-02-26T22:43:25.001" v="8744" actId="1076"/>
          <ac:picMkLst>
            <pc:docMk/>
            <pc:sldMk cId="2642361697" sldId="346"/>
            <ac:picMk id="9" creationId="{B460A6D2-114E-100D-10B3-6C991367BBE3}"/>
          </ac:picMkLst>
        </pc:picChg>
      </pc:sldChg>
      <pc:sldChg chg="modSp new del mod ord">
        <pc:chgData name="Wick, Felix" userId="85efb633-acf6-425d-a271-4f136bfa2fb0" providerId="ADAL" clId="{EDABEEE9-CE1A-4769-8429-F4CF27811457}" dt="2025-02-26T20:42:21.746" v="7012" actId="47"/>
        <pc:sldMkLst>
          <pc:docMk/>
          <pc:sldMk cId="898542725" sldId="347"/>
        </pc:sldMkLst>
      </pc:sldChg>
      <pc:sldChg chg="modSp new del mod">
        <pc:chgData name="Wick, Felix" userId="85efb633-acf6-425d-a271-4f136bfa2fb0" providerId="ADAL" clId="{EDABEEE9-CE1A-4769-8429-F4CF27811457}" dt="2025-02-24T08:49:20.196" v="4856" actId="680"/>
        <pc:sldMkLst>
          <pc:docMk/>
          <pc:sldMk cId="1178960108" sldId="348"/>
        </pc:sldMkLst>
      </pc:sldChg>
      <pc:sldChg chg="addSp delSp modSp new mod modClrScheme chgLayout">
        <pc:chgData name="Wick, Felix" userId="85efb633-acf6-425d-a271-4f136bfa2fb0" providerId="ADAL" clId="{EDABEEE9-CE1A-4769-8429-F4CF27811457}" dt="2025-02-24T08:49:35.668" v="4872" actId="478"/>
        <pc:sldMkLst>
          <pc:docMk/>
          <pc:sldMk cId="3174695425" sldId="348"/>
        </pc:sldMkLst>
        <pc:spChg chg="mod ord">
          <ac:chgData name="Wick, Felix" userId="85efb633-acf6-425d-a271-4f136bfa2fb0" providerId="ADAL" clId="{EDABEEE9-CE1A-4769-8429-F4CF27811457}" dt="2025-02-24T08:49:26.194" v="4858" actId="700"/>
          <ac:spMkLst>
            <pc:docMk/>
            <pc:sldMk cId="3174695425" sldId="348"/>
            <ac:spMk id="4" creationId="{C16ABEB6-835B-9154-6F18-02866DBAABB2}"/>
          </ac:spMkLst>
        </pc:spChg>
        <pc:spChg chg="add mod ord">
          <ac:chgData name="Wick, Felix" userId="85efb633-acf6-425d-a271-4f136bfa2fb0" providerId="ADAL" clId="{EDABEEE9-CE1A-4769-8429-F4CF27811457}" dt="2025-02-24T08:49:30.303" v="4871" actId="20577"/>
          <ac:spMkLst>
            <pc:docMk/>
            <pc:sldMk cId="3174695425" sldId="348"/>
            <ac:spMk id="5" creationId="{AF2B440E-1003-66B6-E90E-CA285F9F4EE6}"/>
          </ac:spMkLst>
        </pc:spChg>
      </pc:sldChg>
      <pc:sldChg chg="modSp add mod ord">
        <pc:chgData name="Wick, Felix" userId="85efb633-acf6-425d-a271-4f136bfa2fb0" providerId="ADAL" clId="{EDABEEE9-CE1A-4769-8429-F4CF27811457}" dt="2025-02-24T08:50:06.897" v="4926" actId="20577"/>
        <pc:sldMkLst>
          <pc:docMk/>
          <pc:sldMk cId="838562787" sldId="349"/>
        </pc:sldMkLst>
        <pc:spChg chg="mod">
          <ac:chgData name="Wick, Felix" userId="85efb633-acf6-425d-a271-4f136bfa2fb0" providerId="ADAL" clId="{EDABEEE9-CE1A-4769-8429-F4CF27811457}" dt="2025-02-24T08:50:06.897" v="4926" actId="20577"/>
          <ac:spMkLst>
            <pc:docMk/>
            <pc:sldMk cId="838562787" sldId="349"/>
            <ac:spMk id="5" creationId="{E1FEA7E3-0FF0-89D1-9200-353DEEDEF49A}"/>
          </ac:spMkLst>
        </pc:spChg>
      </pc:sldChg>
      <pc:sldChg chg="modSp add mod ord">
        <pc:chgData name="Wick, Felix" userId="85efb633-acf6-425d-a271-4f136bfa2fb0" providerId="ADAL" clId="{EDABEEE9-CE1A-4769-8429-F4CF27811457}" dt="2025-02-24T09:31:31.100" v="5128" actId="20577"/>
        <pc:sldMkLst>
          <pc:docMk/>
          <pc:sldMk cId="1809022583" sldId="350"/>
        </pc:sldMkLst>
        <pc:spChg chg="mod">
          <ac:chgData name="Wick, Felix" userId="85efb633-acf6-425d-a271-4f136bfa2fb0" providerId="ADAL" clId="{EDABEEE9-CE1A-4769-8429-F4CF27811457}" dt="2025-02-24T09:31:31.100" v="5128" actId="20577"/>
          <ac:spMkLst>
            <pc:docMk/>
            <pc:sldMk cId="1809022583" sldId="350"/>
            <ac:spMk id="5" creationId="{5DBE8FAE-92A8-1D5C-788E-15D9F33B5ABA}"/>
          </ac:spMkLst>
        </pc:spChg>
      </pc:sldChg>
      <pc:sldChg chg="addSp delSp modSp new mod">
        <pc:chgData name="Wick, Felix" userId="85efb633-acf6-425d-a271-4f136bfa2fb0" providerId="ADAL" clId="{EDABEEE9-CE1A-4769-8429-F4CF27811457}" dt="2025-02-26T23:36:21.830" v="9330" actId="1038"/>
        <pc:sldMkLst>
          <pc:docMk/>
          <pc:sldMk cId="1179959852" sldId="351"/>
        </pc:sldMkLst>
        <pc:spChg chg="mod">
          <ac:chgData name="Wick, Felix" userId="85efb633-acf6-425d-a271-4f136bfa2fb0" providerId="ADAL" clId="{EDABEEE9-CE1A-4769-8429-F4CF27811457}" dt="2025-02-24T09:26:30.446" v="5075" actId="20577"/>
          <ac:spMkLst>
            <pc:docMk/>
            <pc:sldMk cId="1179959852" sldId="351"/>
            <ac:spMk id="2" creationId="{496B4930-E99A-2E15-C5D0-E3DD006D3754}"/>
          </ac:spMkLst>
        </pc:spChg>
        <pc:spChg chg="mod">
          <ac:chgData name="Wick, Felix" userId="85efb633-acf6-425d-a271-4f136bfa2fb0" providerId="ADAL" clId="{EDABEEE9-CE1A-4769-8429-F4CF27811457}" dt="2025-02-26T23:21:16.234" v="9253" actId="20577"/>
          <ac:spMkLst>
            <pc:docMk/>
            <pc:sldMk cId="1179959852" sldId="351"/>
            <ac:spMk id="3" creationId="{DEBC1FC6-AC0C-36D5-8883-F3DFB19C49CE}"/>
          </ac:spMkLst>
        </pc:spChg>
        <pc:spChg chg="add mod">
          <ac:chgData name="Wick, Felix" userId="85efb633-acf6-425d-a271-4f136bfa2fb0" providerId="ADAL" clId="{EDABEEE9-CE1A-4769-8429-F4CF27811457}" dt="2025-02-26T23:36:21.830" v="9330" actId="1038"/>
          <ac:spMkLst>
            <pc:docMk/>
            <pc:sldMk cId="1179959852" sldId="351"/>
            <ac:spMk id="10" creationId="{1BB9A179-7C5E-1EAA-7AA0-B6BFF7C3D673}"/>
          </ac:spMkLst>
        </pc:spChg>
        <pc:spChg chg="add mod">
          <ac:chgData name="Wick, Felix" userId="85efb633-acf6-425d-a271-4f136bfa2fb0" providerId="ADAL" clId="{EDABEEE9-CE1A-4769-8429-F4CF27811457}" dt="2025-02-26T23:36:12.031" v="9309" actId="1076"/>
          <ac:spMkLst>
            <pc:docMk/>
            <pc:sldMk cId="1179959852" sldId="351"/>
            <ac:spMk id="11" creationId="{D467C6D8-86BD-7FA6-7B3E-FA89C06D3E11}"/>
          </ac:spMkLst>
        </pc:spChg>
        <pc:picChg chg="add mod">
          <ac:chgData name="Wick, Felix" userId="85efb633-acf6-425d-a271-4f136bfa2fb0" providerId="ADAL" clId="{EDABEEE9-CE1A-4769-8429-F4CF27811457}" dt="2025-02-26T23:36:21.830" v="9330" actId="1038"/>
          <ac:picMkLst>
            <pc:docMk/>
            <pc:sldMk cId="1179959852" sldId="351"/>
            <ac:picMk id="6" creationId="{DA3EC219-2CE0-F29B-4DE4-69B745D6B35F}"/>
          </ac:picMkLst>
        </pc:picChg>
      </pc:sldChg>
      <pc:sldChg chg="addSp modSp new mod ord">
        <pc:chgData name="Wick, Felix" userId="85efb633-acf6-425d-a271-4f136bfa2fb0" providerId="ADAL" clId="{EDABEEE9-CE1A-4769-8429-F4CF27811457}" dt="2025-02-26T22:32:10.595" v="8644" actId="20577"/>
        <pc:sldMkLst>
          <pc:docMk/>
          <pc:sldMk cId="3143432370" sldId="352"/>
        </pc:sldMkLst>
        <pc:spChg chg="mod">
          <ac:chgData name="Wick, Felix" userId="85efb633-acf6-425d-a271-4f136bfa2fb0" providerId="ADAL" clId="{EDABEEE9-CE1A-4769-8429-F4CF27811457}" dt="2025-02-26T20:26:07.273" v="6787" actId="20577"/>
          <ac:spMkLst>
            <pc:docMk/>
            <pc:sldMk cId="3143432370" sldId="352"/>
            <ac:spMk id="2" creationId="{2B02C2B0-9375-FAB8-B88F-AF53CF634BD6}"/>
          </ac:spMkLst>
        </pc:spChg>
        <pc:spChg chg="mod">
          <ac:chgData name="Wick, Felix" userId="85efb633-acf6-425d-a271-4f136bfa2fb0" providerId="ADAL" clId="{EDABEEE9-CE1A-4769-8429-F4CF27811457}" dt="2025-02-26T22:32:10.595" v="8644" actId="20577"/>
          <ac:spMkLst>
            <pc:docMk/>
            <pc:sldMk cId="3143432370" sldId="352"/>
            <ac:spMk id="3" creationId="{B9343513-DC94-8B61-0989-18DE00187AA7}"/>
          </ac:spMkLst>
        </pc:spChg>
        <pc:spChg chg="add mod">
          <ac:chgData name="Wick, Felix" userId="85efb633-acf6-425d-a271-4f136bfa2fb0" providerId="ADAL" clId="{EDABEEE9-CE1A-4769-8429-F4CF27811457}" dt="2025-02-26T20:35:09.238" v="6969" actId="1076"/>
          <ac:spMkLst>
            <pc:docMk/>
            <pc:sldMk cId="3143432370" sldId="352"/>
            <ac:spMk id="5" creationId="{5081F268-919F-965E-E7A1-4363E6E740AB}"/>
          </ac:spMkLst>
        </pc:spChg>
      </pc:sldChg>
      <pc:sldChg chg="addSp delSp modSp new mod ord modClrScheme chgLayout">
        <pc:chgData name="Wick, Felix" userId="85efb633-acf6-425d-a271-4f136bfa2fb0" providerId="ADAL" clId="{EDABEEE9-CE1A-4769-8429-F4CF27811457}" dt="2025-02-26T20:14:03.799" v="6697"/>
        <pc:sldMkLst>
          <pc:docMk/>
          <pc:sldMk cId="1388451018" sldId="353"/>
        </pc:sldMkLst>
        <pc:spChg chg="mod ord">
          <ac:chgData name="Wick, Felix" userId="85efb633-acf6-425d-a271-4f136bfa2fb0" providerId="ADAL" clId="{EDABEEE9-CE1A-4769-8429-F4CF27811457}" dt="2025-02-26T20:13:50.539" v="6693" actId="700"/>
          <ac:spMkLst>
            <pc:docMk/>
            <pc:sldMk cId="1388451018" sldId="353"/>
            <ac:spMk id="4" creationId="{069024AE-35A1-69E7-AC54-11C22F68D954}"/>
          </ac:spMkLst>
        </pc:spChg>
        <pc:picChg chg="add mod">
          <ac:chgData name="Wick, Felix" userId="85efb633-acf6-425d-a271-4f136bfa2fb0" providerId="ADAL" clId="{EDABEEE9-CE1A-4769-8429-F4CF27811457}" dt="2025-02-26T20:14:00.615" v="6695" actId="1076"/>
          <ac:picMkLst>
            <pc:docMk/>
            <pc:sldMk cId="1388451018" sldId="353"/>
            <ac:picMk id="9" creationId="{E65A48B8-ED23-1C44-1A0C-2CE91A4BD015}"/>
          </ac:picMkLst>
        </pc:picChg>
      </pc:sldChg>
      <pc:sldChg chg="addSp delSp modSp new mod ord">
        <pc:chgData name="Wick, Felix" userId="85efb633-acf6-425d-a271-4f136bfa2fb0" providerId="ADAL" clId="{EDABEEE9-CE1A-4769-8429-F4CF27811457}" dt="2025-02-26T22:04:04.919" v="8467" actId="1076"/>
        <pc:sldMkLst>
          <pc:docMk/>
          <pc:sldMk cId="2084673535" sldId="354"/>
        </pc:sldMkLst>
        <pc:spChg chg="mod">
          <ac:chgData name="Wick, Felix" userId="85efb633-acf6-425d-a271-4f136bfa2fb0" providerId="ADAL" clId="{EDABEEE9-CE1A-4769-8429-F4CF27811457}" dt="2025-02-26T21:55:25.414" v="8191" actId="20577"/>
          <ac:spMkLst>
            <pc:docMk/>
            <pc:sldMk cId="2084673535" sldId="354"/>
            <ac:spMk id="2" creationId="{835F997D-F637-FC71-C051-56F8F9288A0D}"/>
          </ac:spMkLst>
        </pc:spChg>
        <pc:spChg chg="add mod">
          <ac:chgData name="Wick, Felix" userId="85efb633-acf6-425d-a271-4f136bfa2fb0" providerId="ADAL" clId="{EDABEEE9-CE1A-4769-8429-F4CF27811457}" dt="2025-02-26T22:03:59.345" v="8466" actId="1076"/>
          <ac:spMkLst>
            <pc:docMk/>
            <pc:sldMk cId="2084673535" sldId="354"/>
            <ac:spMk id="8" creationId="{39364032-800A-708D-29B6-54828BE8F4E5}"/>
          </ac:spMkLst>
        </pc:spChg>
        <pc:spChg chg="add mod">
          <ac:chgData name="Wick, Felix" userId="85efb633-acf6-425d-a271-4f136bfa2fb0" providerId="ADAL" clId="{EDABEEE9-CE1A-4769-8429-F4CF27811457}" dt="2025-02-26T22:04:04.919" v="8467" actId="1076"/>
          <ac:spMkLst>
            <pc:docMk/>
            <pc:sldMk cId="2084673535" sldId="354"/>
            <ac:spMk id="12" creationId="{3A9C2633-86B5-97F4-333B-C2AEA36BB0F0}"/>
          </ac:spMkLst>
        </pc:spChg>
        <pc:picChg chg="add mod">
          <ac:chgData name="Wick, Felix" userId="85efb633-acf6-425d-a271-4f136bfa2fb0" providerId="ADAL" clId="{EDABEEE9-CE1A-4769-8429-F4CF27811457}" dt="2025-02-26T22:03:59.345" v="8466" actId="1076"/>
          <ac:picMkLst>
            <pc:docMk/>
            <pc:sldMk cId="2084673535" sldId="354"/>
            <ac:picMk id="6" creationId="{AE74B0FE-ECE4-0487-B2B9-8805FDD1014D}"/>
          </ac:picMkLst>
        </pc:picChg>
        <pc:cxnChg chg="add mod">
          <ac:chgData name="Wick, Felix" userId="85efb633-acf6-425d-a271-4f136bfa2fb0" providerId="ADAL" clId="{EDABEEE9-CE1A-4769-8429-F4CF27811457}" dt="2025-02-26T22:03:59.345" v="8466" actId="1076"/>
          <ac:cxnSpMkLst>
            <pc:docMk/>
            <pc:sldMk cId="2084673535" sldId="354"/>
            <ac:cxnSpMk id="10" creationId="{CF9A7D7C-6089-6FC8-DF28-F6C9913D3DBE}"/>
          </ac:cxnSpMkLst>
        </pc:cxnChg>
      </pc:sldChg>
      <pc:sldChg chg="addSp delSp modSp new del mod">
        <pc:chgData name="Wick, Felix" userId="85efb633-acf6-425d-a271-4f136bfa2fb0" providerId="ADAL" clId="{EDABEEE9-CE1A-4769-8429-F4CF27811457}" dt="2025-02-26T21:55:49.182" v="8194" actId="47"/>
        <pc:sldMkLst>
          <pc:docMk/>
          <pc:sldMk cId="2793635516" sldId="355"/>
        </pc:sldMkLst>
      </pc:sldChg>
      <pc:sldChg chg="addSp modSp new mod">
        <pc:chgData name="Wick, Felix" userId="85efb633-acf6-425d-a271-4f136bfa2fb0" providerId="ADAL" clId="{EDABEEE9-CE1A-4769-8429-F4CF27811457}" dt="2025-02-26T21:36:59.856" v="7876" actId="1076"/>
        <pc:sldMkLst>
          <pc:docMk/>
          <pc:sldMk cId="3692672227" sldId="356"/>
        </pc:sldMkLst>
        <pc:spChg chg="mod">
          <ac:chgData name="Wick, Felix" userId="85efb633-acf6-425d-a271-4f136bfa2fb0" providerId="ADAL" clId="{EDABEEE9-CE1A-4769-8429-F4CF27811457}" dt="2025-02-26T21:34:17.689" v="7781" actId="20577"/>
          <ac:spMkLst>
            <pc:docMk/>
            <pc:sldMk cId="3692672227" sldId="356"/>
            <ac:spMk id="2" creationId="{2F0D1B41-58CE-2E9F-2EAD-C758CAFB40FC}"/>
          </ac:spMkLst>
        </pc:spChg>
        <pc:spChg chg="add mod">
          <ac:chgData name="Wick, Felix" userId="85efb633-acf6-425d-a271-4f136bfa2fb0" providerId="ADAL" clId="{EDABEEE9-CE1A-4769-8429-F4CF27811457}" dt="2025-02-26T21:36:59.856" v="7876" actId="1076"/>
          <ac:spMkLst>
            <pc:docMk/>
            <pc:sldMk cId="3692672227" sldId="356"/>
            <ac:spMk id="6" creationId="{466FF4D9-AE27-AE2D-5142-72EC4577BFD8}"/>
          </ac:spMkLst>
        </pc:spChg>
        <pc:picChg chg="add mod">
          <ac:chgData name="Wick, Felix" userId="85efb633-acf6-425d-a271-4f136bfa2fb0" providerId="ADAL" clId="{EDABEEE9-CE1A-4769-8429-F4CF27811457}" dt="2025-02-26T21:33:19.380" v="7714" actId="962"/>
          <ac:picMkLst>
            <pc:docMk/>
            <pc:sldMk cId="3692672227" sldId="356"/>
            <ac:picMk id="5" creationId="{61458CA0-84DE-3762-B008-BFC16E5E30DE}"/>
          </ac:picMkLst>
        </pc:picChg>
      </pc:sldChg>
      <pc:sldChg chg="addSp modSp new mod modClrScheme chgLayout">
        <pc:chgData name="Wick, Felix" userId="85efb633-acf6-425d-a271-4f136bfa2fb0" providerId="ADAL" clId="{EDABEEE9-CE1A-4769-8429-F4CF27811457}" dt="2025-02-26T21:38:28.662" v="7922" actId="20577"/>
        <pc:sldMkLst>
          <pc:docMk/>
          <pc:sldMk cId="3358890892" sldId="357"/>
        </pc:sldMkLst>
        <pc:spChg chg="mod ord">
          <ac:chgData name="Wick, Felix" userId="85efb633-acf6-425d-a271-4f136bfa2fb0" providerId="ADAL" clId="{EDABEEE9-CE1A-4769-8429-F4CF27811457}" dt="2025-02-26T21:35:19.903" v="7805" actId="700"/>
          <ac:spMkLst>
            <pc:docMk/>
            <pc:sldMk cId="3358890892" sldId="357"/>
            <ac:spMk id="2" creationId="{D8B71AE4-BCBD-0E11-2F8A-75C5DA0A3955}"/>
          </ac:spMkLst>
        </pc:spChg>
        <pc:spChg chg="mod ord">
          <ac:chgData name="Wick, Felix" userId="85efb633-acf6-425d-a271-4f136bfa2fb0" providerId="ADAL" clId="{EDABEEE9-CE1A-4769-8429-F4CF27811457}" dt="2025-02-26T21:35:19.903" v="7805" actId="700"/>
          <ac:spMkLst>
            <pc:docMk/>
            <pc:sldMk cId="3358890892" sldId="357"/>
            <ac:spMk id="3" creationId="{E859A092-531C-D7E6-AC34-89040DF15691}"/>
          </ac:spMkLst>
        </pc:spChg>
        <pc:spChg chg="add mod ord">
          <ac:chgData name="Wick, Felix" userId="85efb633-acf6-425d-a271-4f136bfa2fb0" providerId="ADAL" clId="{EDABEEE9-CE1A-4769-8429-F4CF27811457}" dt="2025-02-26T21:37:20.213" v="7881" actId="20577"/>
          <ac:spMkLst>
            <pc:docMk/>
            <pc:sldMk cId="3358890892" sldId="357"/>
            <ac:spMk id="4" creationId="{9F3EB399-2E1A-4E60-2745-0CEF21F9F018}"/>
          </ac:spMkLst>
        </pc:spChg>
        <pc:spChg chg="add mod">
          <ac:chgData name="Wick, Felix" userId="85efb633-acf6-425d-a271-4f136bfa2fb0" providerId="ADAL" clId="{EDABEEE9-CE1A-4769-8429-F4CF27811457}" dt="2025-02-26T21:38:28.662" v="7922" actId="20577"/>
          <ac:spMkLst>
            <pc:docMk/>
            <pc:sldMk cId="3358890892" sldId="357"/>
            <ac:spMk id="5" creationId="{28688967-DEA2-0C0D-0536-C7E1E12E997C}"/>
          </ac:spMkLst>
        </pc:spChg>
        <pc:picChg chg="add mod">
          <ac:chgData name="Wick, Felix" userId="85efb633-acf6-425d-a271-4f136bfa2fb0" providerId="ADAL" clId="{EDABEEE9-CE1A-4769-8429-F4CF27811457}" dt="2025-02-26T21:38:18.278" v="7918" actId="1037"/>
          <ac:picMkLst>
            <pc:docMk/>
            <pc:sldMk cId="3358890892" sldId="357"/>
            <ac:picMk id="21" creationId="{FB4219A1-8831-23FD-8B02-7F5132C6122A}"/>
          </ac:picMkLst>
        </pc:picChg>
      </pc:sldChg>
      <pc:sldChg chg="addSp modSp new mod">
        <pc:chgData name="Wick, Felix" userId="85efb633-acf6-425d-a271-4f136bfa2fb0" providerId="ADAL" clId="{EDABEEE9-CE1A-4769-8429-F4CF27811457}" dt="2025-02-26T21:47:04.347" v="8165" actId="20577"/>
        <pc:sldMkLst>
          <pc:docMk/>
          <pc:sldMk cId="1146571158" sldId="358"/>
        </pc:sldMkLst>
        <pc:spChg chg="mod">
          <ac:chgData name="Wick, Felix" userId="85efb633-acf6-425d-a271-4f136bfa2fb0" providerId="ADAL" clId="{EDABEEE9-CE1A-4769-8429-F4CF27811457}" dt="2025-02-26T21:47:04.347" v="8165" actId="20577"/>
          <ac:spMkLst>
            <pc:docMk/>
            <pc:sldMk cId="1146571158" sldId="358"/>
            <ac:spMk id="2" creationId="{D9512B5D-E0C3-39A0-496D-A0CE44F3CF98}"/>
          </ac:spMkLst>
        </pc:spChg>
        <pc:spChg chg="mod">
          <ac:chgData name="Wick, Felix" userId="85efb633-acf6-425d-a271-4f136bfa2fb0" providerId="ADAL" clId="{EDABEEE9-CE1A-4769-8429-F4CF27811457}" dt="2025-02-26T21:46:14.810" v="8113" actId="20577"/>
          <ac:spMkLst>
            <pc:docMk/>
            <pc:sldMk cId="1146571158" sldId="358"/>
            <ac:spMk id="3" creationId="{5333EB69-5AFA-EEEA-6C97-38C88EA3AE5B}"/>
          </ac:spMkLst>
        </pc:spChg>
        <pc:picChg chg="add mod">
          <ac:chgData name="Wick, Felix" userId="85efb633-acf6-425d-a271-4f136bfa2fb0" providerId="ADAL" clId="{EDABEEE9-CE1A-4769-8429-F4CF27811457}" dt="2025-02-26T21:46:21.647" v="8115" actId="1076"/>
          <ac:picMkLst>
            <pc:docMk/>
            <pc:sldMk cId="1146571158" sldId="358"/>
            <ac:picMk id="6" creationId="{90D07038-43D1-625C-AD38-93BA9F1CCF6B}"/>
          </ac:picMkLst>
        </pc:picChg>
      </pc:sldChg>
      <pc:sldChg chg="del">
        <pc:chgData name="Wick, Felix" userId="85efb633-acf6-425d-a271-4f136bfa2fb0" providerId="ADAL" clId="{EDABEEE9-CE1A-4769-8429-F4CF27811457}" dt="2025-03-01T23:20:25.049" v="9469" actId="2696"/>
        <pc:sldMkLst>
          <pc:docMk/>
          <pc:sldMk cId="60488206" sldId="368"/>
        </pc:sldMkLst>
      </pc:sldChg>
      <pc:sldChg chg="modSp mod">
        <pc:chgData name="Wick, Felix" userId="85efb633-acf6-425d-a271-4f136bfa2fb0" providerId="ADAL" clId="{EDABEEE9-CE1A-4769-8429-F4CF27811457}" dt="2025-03-01T23:33:29.504" v="9581" actId="20577"/>
        <pc:sldMkLst>
          <pc:docMk/>
          <pc:sldMk cId="2041041315" sldId="368"/>
        </pc:sldMkLst>
        <pc:spChg chg="mod">
          <ac:chgData name="Wick, Felix" userId="85efb633-acf6-425d-a271-4f136bfa2fb0" providerId="ADAL" clId="{EDABEEE9-CE1A-4769-8429-F4CF27811457}" dt="2025-03-01T23:33:29.504" v="9581" actId="20577"/>
          <ac:spMkLst>
            <pc:docMk/>
            <pc:sldMk cId="2041041315" sldId="368"/>
            <ac:spMk id="2" creationId="{F0A1BD82-0488-099B-3612-9B940DF9BC60}"/>
          </ac:spMkLst>
        </pc:spChg>
      </pc:sldChg>
      <pc:sldChg chg="modSp add mod ord">
        <pc:chgData name="Wick, Felix" userId="85efb633-acf6-425d-a271-4f136bfa2fb0" providerId="ADAL" clId="{EDABEEE9-CE1A-4769-8429-F4CF27811457}" dt="2025-03-01T23:22:02.785" v="9502" actId="20577"/>
        <pc:sldMkLst>
          <pc:docMk/>
          <pc:sldMk cId="1464959650" sldId="369"/>
        </pc:sldMkLst>
        <pc:spChg chg="mod">
          <ac:chgData name="Wick, Felix" userId="85efb633-acf6-425d-a271-4f136bfa2fb0" providerId="ADAL" clId="{EDABEEE9-CE1A-4769-8429-F4CF27811457}" dt="2025-03-01T23:22:02.785" v="9502" actId="20577"/>
          <ac:spMkLst>
            <pc:docMk/>
            <pc:sldMk cId="1464959650" sldId="369"/>
            <ac:spMk id="5" creationId="{9821199A-80FD-AEC7-DCD4-B8E4589E9D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83214-3FA9-412C-A410-EB387AF4B0AE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BB363-7187-4BC5-AD16-D3A26C2A9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74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BB363-7187-4BC5-AD16-D3A26C2A9C7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03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BB363-7187-4BC5-AD16-D3A26C2A9C7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28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A0D2-1A89-F617-2473-D890E32ED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80079-7A13-57DC-21F4-A6FEA4F6B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93D4B-4559-BB00-44B7-C61198DC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4DBD-4F27-4DA6-A1DD-003AAEDD4B24}" type="datetime1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BA969-2579-3B41-E568-E83763CD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8E070-22CD-484E-FAE1-2EDE16D0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9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ABA9-BC63-216B-3CD2-ABADB50F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19393-E016-D941-E74A-2434CC8DB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E61F9-1BB9-928A-6A7E-7A4633D12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F9132-9905-4BD1-9937-ABF1CC28EA48}" type="datetime1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BC85A-2B9C-1620-843A-A6AEE21D1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F99A5-29F5-EA2B-A111-75A67130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40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242DD4-29A4-64E5-E040-50D062CFE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B9AB0-204C-E471-DC9F-49C5C9C1B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9F42D-8921-D089-F254-1A496004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547E4-D6EE-442C-8C52-D808A68AF2F3}" type="datetime1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5456-BA11-0D01-EEBC-6B75E4C2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A62D8-7E6F-DF53-311A-010D0DEA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5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733B-9273-432A-2B71-CE715580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0BB44-BBD8-6DFA-ACD6-E18030DDA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6193E-1BB7-FAC5-4D8B-C6CFB7A17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001-78A9-4135-AD51-F48AA33DCD7E}" type="datetime1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2C361-2ED8-6C83-960A-09DD04D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B568E-26A9-B459-2D49-F27D7C88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55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F93D-4553-7D0C-3512-37DAF96A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634FE-1489-40F8-DF8F-AA1B6AFD6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939E-E4AD-4F13-D30B-6719D5D6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A91F-7B9A-446B-BB35-B0358EEFE215}" type="datetime1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5AE15-03EC-809C-3710-7A368019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1E7A7-E07F-12FD-ABC2-D9ECC4579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7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C3EB-FB0B-4B4D-C388-396E3704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4B61E-A730-3870-10EA-C48E35B34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306F8-92A1-B230-E0D0-1EFDEA28F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DF3A3-333B-9292-A87E-0F07FDBE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042A-783A-44FB-94F2-F8F97E7AF225}" type="datetime1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BF3D6-65BB-EDC8-49DC-6FD5989B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64BD4-3091-E2C7-D518-A008D539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15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2F75-3C6D-7069-86F4-A1AB585F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07AA1-CC85-1550-0D29-832FCC530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317CC-0E30-99CC-A9F1-DA8996BC5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3EBAE-8641-16B1-B871-078C606DC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54C84-84EA-F18D-3C99-F37D6CF0A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1F699-1F2A-DA1F-9AFB-5AB3E15A3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68E4-62A8-405E-99DD-42EB549C0EAD}" type="datetime1">
              <a:rPr lang="en-GB" smtClean="0"/>
              <a:t>02/03/2025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1920BA-ADB6-B36A-AFEA-1FC23FDA5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FE474-A487-0AB6-24CF-FC7AD875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04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7B17-C639-D569-3115-48FC0F15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26693-BF73-179B-5EAA-9399AA17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49E4-0D30-4456-8DE7-F4B689386D60}" type="datetime1">
              <a:rPr lang="en-GB" smtClean="0"/>
              <a:t>02/03/2025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562E5-BCDC-508A-EA35-C70CC1EA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07998-FCF9-90F7-395D-847574EC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90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BB1A7-F31E-2064-D379-E98C5F9E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E9C-7D02-4DBF-AF8B-BC04E867FD7C}" type="datetime1">
              <a:rPr lang="en-GB" smtClean="0"/>
              <a:t>02/03/2025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9D61D-3B93-1A93-F9C0-DBE9E651B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94D9B-05D3-D0A1-9D56-2BC61068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45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F527-74F6-4D9B-623C-FCF5C3955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22BA-6847-63CE-C271-F281CB4FE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4702E-0619-523B-6A18-3FCEC6EAC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346F0-4E41-98BE-9AF0-5E195537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FFA9-A531-496F-A465-C0A3A1928BDA}" type="datetime1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BD77D-BE53-C4C3-CCDB-6629C97E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B3F95-534B-9715-C9E7-C29A8A78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7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393D-3180-3905-C09D-19AF6D047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4214F-3CB9-6D1C-8674-BCAF248D5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D3860-FAAE-E4A6-CB84-5BF6CBE7D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3CDB7-83D2-AB58-1229-B3CE4903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6487-4B51-451B-938E-133513AFE5BD}" type="datetime1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0C286-C50C-0479-4545-38D91592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168A4-85DE-0209-7941-952A3FBB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21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EC61D-D950-6F2C-A091-46D45D62A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3ABA0-1858-8A08-7A53-40FDD0675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8D21B-1124-0222-4090-B105B6698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B53C0F-38A5-49CE-A3D0-65E6D668F9D7}" type="datetime1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C3AC3-F627-A9A1-1C59-0A7289CCF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651C0-9F80-32F7-DDBB-28B9554FC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21E8E0-208C-4E8E-91E0-72E65B25D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4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NULL"/><Relationship Id="rId7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C63B-37BC-B9AD-3B1D-FB82A400E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Projective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98C5E-4886-38DB-26BC-2FFDB4BA57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22765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F3908C-400F-3C37-2DC4-85004346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After Transformation: Intensity Interpolation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E3432-961B-40E3-0CF5-412D1F43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blue and black curved object with text&#10;&#10;AI-generated content may be incorrect.">
            <a:extLst>
              <a:ext uri="{FF2B5EF4-FFF2-40B4-BE49-F238E27FC236}">
                <a16:creationId xmlns:a16="http://schemas.microsoft.com/office/drawing/2014/main" id="{23951A20-2C7C-A285-F366-DE813BE72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9" y="3389585"/>
            <a:ext cx="5198533" cy="1394728"/>
          </a:xfrm>
          <a:prstGeom prst="rect">
            <a:avLst/>
          </a:prstGeom>
        </p:spPr>
      </p:pic>
      <p:pic>
        <p:nvPicPr>
          <p:cNvPr id="9" name="Picture 8" descr="A curved object with text&#10;&#10;AI-generated content may be incorrect.">
            <a:extLst>
              <a:ext uri="{FF2B5EF4-FFF2-40B4-BE49-F238E27FC236}">
                <a16:creationId xmlns:a16="http://schemas.microsoft.com/office/drawing/2014/main" id="{1D69FAB9-B819-05D5-F378-7A41E759F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0" y="3408604"/>
            <a:ext cx="5198533" cy="1356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7A4F9D-7097-AEA5-3851-26862A014C1D}"/>
              </a:ext>
            </a:extLst>
          </p:cNvPr>
          <p:cNvSpPr txBox="1"/>
          <p:nvPr/>
        </p:nvSpPr>
        <p:spPr>
          <a:xfrm>
            <a:off x="567418" y="2311397"/>
            <a:ext cx="5528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/>
              <a:t>forward mapping:</a:t>
            </a:r>
          </a:p>
          <a:p>
            <a:r>
              <a:rPr lang="en-GB" sz="2200" dirty="0"/>
              <a:t>send each source pixel to its target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89635-C639-503D-29C3-327A8BF3C349}"/>
              </a:ext>
            </a:extLst>
          </p:cNvPr>
          <p:cNvSpPr txBox="1"/>
          <p:nvPr/>
        </p:nvSpPr>
        <p:spPr>
          <a:xfrm>
            <a:off x="6608305" y="2311396"/>
            <a:ext cx="5528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/>
              <a:t>inverse mapping:</a:t>
            </a:r>
          </a:p>
          <a:p>
            <a:r>
              <a:rPr lang="en-GB" sz="2200" dirty="0"/>
              <a:t>get each target pixel from its source 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95590-5EDB-92A9-22A8-B81F15BACB31}"/>
              </a:ext>
            </a:extLst>
          </p:cNvPr>
          <p:cNvSpPr txBox="1"/>
          <p:nvPr/>
        </p:nvSpPr>
        <p:spPr>
          <a:xfrm>
            <a:off x="4790225" y="1690688"/>
            <a:ext cx="2611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two possibilities: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D19B8-23D6-5389-C03A-D3349A195011}"/>
              </a:ext>
            </a:extLst>
          </p:cNvPr>
          <p:cNvSpPr txBox="1"/>
          <p:nvPr/>
        </p:nvSpPr>
        <p:spPr>
          <a:xfrm>
            <a:off x="402395" y="5177049"/>
            <a:ext cx="55285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each pixel in original image can contribute to more than one pixel in transformed image</a:t>
            </a:r>
          </a:p>
          <a:p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can result in holes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9FCD7-24FA-BF7A-BE58-B56A1BA0F4D6}"/>
              </a:ext>
            </a:extLst>
          </p:cNvPr>
          <p:cNvSpPr txBox="1"/>
          <p:nvPr/>
        </p:nvSpPr>
        <p:spPr>
          <a:xfrm>
            <a:off x="6608305" y="5177049"/>
            <a:ext cx="54651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each pixel in transformed image can come from more than one pixel in original image</a:t>
            </a:r>
          </a:p>
          <a:p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resampling from interpolated (filtered)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59603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088B-A468-4647-519C-843FD2FA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B8F4F-E241-9E9D-E991-5E4359C4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35E9A88C-5178-5C0B-8967-1AD2111B3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" y="2511011"/>
            <a:ext cx="9362071" cy="29523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CC61B7-6DC8-A816-CB74-52A3B455D29E}"/>
              </a:ext>
            </a:extLst>
          </p:cNvPr>
          <p:cNvSpPr txBox="1"/>
          <p:nvPr/>
        </p:nvSpPr>
        <p:spPr>
          <a:xfrm>
            <a:off x="2400288" y="1897332"/>
            <a:ext cx="228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nearest-</a:t>
            </a:r>
            <a:r>
              <a:rPr lang="en-GB" dirty="0" err="1"/>
              <a:t>neighbor</a:t>
            </a:r>
            <a:r>
              <a:rPr lang="en-GB" dirty="0"/>
              <a:t> interpolation: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5C22-FDDE-7970-2CB4-FFD6BB78F697}"/>
              </a:ext>
            </a:extLst>
          </p:cNvPr>
          <p:cNvSpPr txBox="1"/>
          <p:nvPr/>
        </p:nvSpPr>
        <p:spPr>
          <a:xfrm>
            <a:off x="4746789" y="2061494"/>
            <a:ext cx="231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bilinear interpolation: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8AD68-6175-5E03-05A0-9AA095266A28}"/>
              </a:ext>
            </a:extLst>
          </p:cNvPr>
          <p:cNvSpPr txBox="1"/>
          <p:nvPr/>
        </p:nvSpPr>
        <p:spPr>
          <a:xfrm>
            <a:off x="7093249" y="2061494"/>
            <a:ext cx="231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bicubic interpolation: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06C53-8FBA-EFA8-72DA-BA132F5502B0}"/>
                  </a:ext>
                </a:extLst>
              </p:cNvPr>
              <p:cNvSpPr txBox="1"/>
              <p:nvPr/>
            </p:nvSpPr>
            <p:spPr>
              <a:xfrm>
                <a:off x="4668275" y="5714699"/>
                <a:ext cx="2390141" cy="5078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GB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𝑐𝑥𝑦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1500" dirty="0"/>
              </a:p>
              <a:p>
                <a:r>
                  <a:rPr lang="en-GB" dirty="0"/>
                  <a:t>using 4 </a:t>
                </a:r>
                <a:r>
                  <a:rPr lang="en-GB" dirty="0" err="1"/>
                  <a:t>neighbors</a:t>
                </a:r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06C53-8FBA-EFA8-72DA-BA132F550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75" y="5714699"/>
                <a:ext cx="2390141" cy="507831"/>
              </a:xfrm>
              <a:prstGeom prst="rect">
                <a:avLst/>
              </a:prstGeom>
              <a:blipFill>
                <a:blip r:embed="rId3"/>
                <a:stretch>
                  <a:fillRect l="-5838" b="-2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0CF7C7-04E1-90CB-1E87-47CE29229768}"/>
                  </a:ext>
                </a:extLst>
              </p:cNvPr>
              <p:cNvSpPr txBox="1"/>
              <p:nvPr/>
            </p:nvSpPr>
            <p:spPr>
              <a:xfrm>
                <a:off x="7166410" y="5580881"/>
                <a:ext cx="2529219" cy="7754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GB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GB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GB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5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1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5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GB" sz="1500" dirty="0"/>
              </a:p>
              <a:p>
                <a:r>
                  <a:rPr lang="en-GB" dirty="0"/>
                  <a:t>using 16 </a:t>
                </a:r>
                <a:r>
                  <a:rPr lang="en-GB" dirty="0" err="1"/>
                  <a:t>neighbors</a:t>
                </a:r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0CF7C7-04E1-90CB-1E87-47CE2922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410" y="5580881"/>
                <a:ext cx="2529219" cy="775469"/>
              </a:xfrm>
              <a:prstGeom prst="rect">
                <a:avLst/>
              </a:prstGeom>
              <a:blipFill>
                <a:blip r:embed="rId4"/>
                <a:stretch>
                  <a:fillRect l="-5529" b="-16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93BBF9E-AA75-252F-53E4-19EE04697279}"/>
              </a:ext>
            </a:extLst>
          </p:cNvPr>
          <p:cNvSpPr txBox="1"/>
          <p:nvPr/>
        </p:nvSpPr>
        <p:spPr>
          <a:xfrm>
            <a:off x="9607946" y="4104704"/>
            <a:ext cx="23977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piecewise-polynomial function, aka spline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47734A-E75C-D3EF-A566-60069D96D82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9695629" y="4751035"/>
            <a:ext cx="1111211" cy="8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91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5A1B-367B-7782-7D23-A68A6110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Resizing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C184-C930-CEEF-2ED7-E70B91F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scaling means changing image size in terms of number of pixels</a:t>
            </a:r>
          </a:p>
          <a:p>
            <a:pPr marL="0" indent="0">
              <a:buNone/>
            </a:pPr>
            <a:r>
              <a:rPr lang="en-GB" sz="2200" dirty="0"/>
              <a:t>(Do not confuse this with pixel size, which depends only on the used display or printer.)</a:t>
            </a:r>
            <a:endParaRPr lang="en-GB" sz="2400" dirty="0"/>
          </a:p>
          <a:p>
            <a:r>
              <a:rPr lang="en-GB" sz="2600" dirty="0"/>
              <a:t>shrinking: sub- or </a:t>
            </a:r>
            <a:r>
              <a:rPr lang="en-GB" sz="2600" dirty="0" err="1"/>
              <a:t>downsampling</a:t>
            </a:r>
            <a:r>
              <a:rPr lang="en-GB" sz="2600" dirty="0"/>
              <a:t> (pixel deletion)</a:t>
            </a:r>
          </a:p>
          <a:p>
            <a:r>
              <a:rPr lang="en-GB" sz="2600" dirty="0"/>
              <a:t>zooming: </a:t>
            </a:r>
            <a:r>
              <a:rPr lang="en-GB" sz="2600" dirty="0" err="1"/>
              <a:t>upsampling</a:t>
            </a:r>
            <a:r>
              <a:rPr lang="en-GB" sz="2600" dirty="0"/>
              <a:t> (pixel replication)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F4219-01E1-BCDC-AD6D-AD68F0F2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12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AE5F1-9EC3-29DA-B1F1-4A53B615EF46}"/>
              </a:ext>
            </a:extLst>
          </p:cNvPr>
          <p:cNvSpPr txBox="1"/>
          <p:nvPr/>
        </p:nvSpPr>
        <p:spPr>
          <a:xfrm>
            <a:off x="544471" y="4987953"/>
            <a:ext cx="33732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original to be upsampled:</a:t>
            </a:r>
            <a:endParaRPr lang="en-GB" sz="2200" dirty="0"/>
          </a:p>
        </p:txBody>
      </p:sp>
      <p:pic>
        <p:nvPicPr>
          <p:cNvPr id="6" name="Picture 5" descr="A bee on a flower&#10;&#10;Description automatically generated">
            <a:extLst>
              <a:ext uri="{FF2B5EF4-FFF2-40B4-BE49-F238E27FC236}">
                <a16:creationId xmlns:a16="http://schemas.microsoft.com/office/drawing/2014/main" id="{2D573EB2-2462-C136-30AA-04CFDBEEC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98" y="4000869"/>
            <a:ext cx="6824314" cy="2404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87059-2282-3B7D-EADC-4D693052D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67" y="5027831"/>
            <a:ext cx="350550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74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5ACE-A7F6-E574-5DAE-9CACFD65B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21199A-80FD-AEC7-DCD4-B8E4589E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CA2F1-D5F3-968A-9296-8D13853D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95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BD82-0488-099B-3612-9B940DF9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Image Registration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CB5F8-9787-CEAD-4D46-8BC6492B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diagram of a bridge&#10;&#10;AI-generated content may be incorrect.">
            <a:extLst>
              <a:ext uri="{FF2B5EF4-FFF2-40B4-BE49-F238E27FC236}">
                <a16:creationId xmlns:a16="http://schemas.microsoft.com/office/drawing/2014/main" id="{B4325ADD-A9C2-B3DA-8777-8422C38A8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14154"/>
            <a:ext cx="9861135" cy="3177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EB91F8-BFDF-87F4-F134-4956749228DF}"/>
                  </a:ext>
                </a:extLst>
              </p:cNvPr>
              <p:cNvSpPr txBox="1"/>
              <p:nvPr/>
            </p:nvSpPr>
            <p:spPr>
              <a:xfrm>
                <a:off x="838200" y="5320271"/>
                <a:ext cx="10515600" cy="1537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need to find parameters of geometric transformation (in general, </a:t>
                </a:r>
                <a:r>
                  <a:rPr lang="en-GB" sz="2400" dirty="0" err="1"/>
                  <a:t>homography</a:t>
                </a:r>
                <a:r>
                  <a:rPr lang="en-GB" sz="24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EB91F8-BFDF-87F4-F134-495674922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20271"/>
                <a:ext cx="10515600" cy="1537729"/>
              </a:xfrm>
              <a:prstGeom prst="rect">
                <a:avLst/>
              </a:prstGeom>
              <a:blipFill>
                <a:blip r:embed="rId3"/>
                <a:stretch>
                  <a:fillRect l="-928" t="-3175" r="-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23A4C13-A289-2633-EB2F-AC69539BF8B2}"/>
              </a:ext>
            </a:extLst>
          </p:cNvPr>
          <p:cNvSpPr txBox="1"/>
          <p:nvPr/>
        </p:nvSpPr>
        <p:spPr>
          <a:xfrm>
            <a:off x="3369733" y="1690688"/>
            <a:ext cx="3454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given a set of matches …</a:t>
            </a:r>
          </a:p>
        </p:txBody>
      </p:sp>
    </p:spTree>
    <p:extLst>
      <p:ext uri="{BB962C8B-B14F-4D97-AF65-F5344CB8AC3E}">
        <p14:creationId xmlns:p14="http://schemas.microsoft.com/office/powerpoint/2010/main" val="2041041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C977-09A9-417B-F349-4B4F4C66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Fitting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6DAF823-B059-75C0-668E-ED1B80F3A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429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2 equations per correspondence (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GB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𝑔𝑥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h𝑦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de-DE" dirty="0"/>
                  <a:t>	</a:t>
                </a:r>
                <a:r>
                  <a:rPr lang="en-GB" dirty="0"/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𝑔𝑥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h𝑦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least squares method: minimize sum of squared residuals (cost function)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num>
                                        <m:den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den>
                                      </m:f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den>
                                      </m:f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6DAF823-B059-75C0-668E-ED1B80F3A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42975"/>
              </a:xfrm>
              <a:blipFill>
                <a:blip r:embed="rId2"/>
                <a:stretch>
                  <a:fillRect l="-928" t="-4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7827A-5957-26DD-8637-6CEF6E28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 descr="A diagram of a data point&#10;&#10;AI-generated content may be incorrect.">
            <a:extLst>
              <a:ext uri="{FF2B5EF4-FFF2-40B4-BE49-F238E27FC236}">
                <a16:creationId xmlns:a16="http://schemas.microsoft.com/office/drawing/2014/main" id="{886463E8-831D-7A5C-0340-61DE2F73A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4738931"/>
            <a:ext cx="4040470" cy="1982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BC84E-A87C-4F81-0282-5209EEA4088D}"/>
              </a:ext>
            </a:extLst>
          </p:cNvPr>
          <p:cNvSpPr txBox="1"/>
          <p:nvPr/>
        </p:nvSpPr>
        <p:spPr>
          <a:xfrm>
            <a:off x="973667" y="5229539"/>
            <a:ext cx="5122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problem: typically, there are several outliers (wrong matches) 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AD649-5A24-B49A-D5F7-99FAB4371859}"/>
              </a:ext>
            </a:extLst>
          </p:cNvPr>
          <p:cNvSpPr txBox="1"/>
          <p:nvPr/>
        </p:nvSpPr>
        <p:spPr>
          <a:xfrm>
            <a:off x="6746762" y="2064219"/>
            <a:ext cx="37276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 general, non-linear</a:t>
            </a:r>
          </a:p>
          <a:p>
            <a:r>
              <a:rPr lang="en-GB" dirty="0">
                <a:sym typeface="Wingdings" panose="05000000000000000000" pitchFamily="2" charset="2"/>
              </a:rPr>
              <a:t> numerical (iterative) optimization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068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FBF8-0320-1CF9-0087-0AD5D6C7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Sample Consensus (RANSAC)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1EA0B-07CC-9D46-7125-8562B30C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alignment requirement: robustness against matched outliers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RANSAC approach:</a:t>
            </a:r>
          </a:p>
        </p:txBody>
      </p:sp>
      <p:pic>
        <p:nvPicPr>
          <p:cNvPr id="5" name="Picture 4" descr="A diagram of 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C65ADB6F-2476-33CE-4FA0-1F5A73532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96" y="4647713"/>
            <a:ext cx="8855207" cy="20118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D52CD-03D2-3D51-EF16-3AD760FA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16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021E6-30BC-EF7B-8C68-A1F1798B17D2}"/>
              </a:ext>
            </a:extLst>
          </p:cNvPr>
          <p:cNvSpPr txBox="1"/>
          <p:nvPr/>
        </p:nvSpPr>
        <p:spPr>
          <a:xfrm>
            <a:off x="1668396" y="3419578"/>
            <a:ext cx="213313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randomly choose as many samples (i.e., matches) as needed for fit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F00FD-E68E-9B1C-FB19-08F7C4D3F9B7}"/>
              </a:ext>
            </a:extLst>
          </p:cNvPr>
          <p:cNvSpPr txBox="1"/>
          <p:nvPr/>
        </p:nvSpPr>
        <p:spPr>
          <a:xfrm>
            <a:off x="3844096" y="3419578"/>
            <a:ext cx="221826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fit a model to these samples (e.g., linear regression)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2C7A-6136-21AD-66A0-C0F847EACF51}"/>
              </a:ext>
            </a:extLst>
          </p:cNvPr>
          <p:cNvSpPr txBox="1"/>
          <p:nvPr/>
        </p:nvSpPr>
        <p:spPr>
          <a:xfrm>
            <a:off x="6062358" y="3429000"/>
            <a:ext cx="230338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count number of inliers approximately fitting this model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00668-DA1F-FCAB-FAD8-E64987C4A6A4}"/>
              </a:ext>
            </a:extLst>
          </p:cNvPr>
          <p:cNvSpPr txBox="1"/>
          <p:nvPr/>
        </p:nvSpPr>
        <p:spPr>
          <a:xfrm>
            <a:off x="8365744" y="3429000"/>
            <a:ext cx="28525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repeat and finally choose the model with most inliers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00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2B440E-1003-66B6-E90E-CA285F9F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Stereo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ABEB6-835B-9154-6F18-02866DBA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695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FA246-0C65-21BD-600D-4AAB2CCF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18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DBF72E-25AC-8844-156C-2EC1AB239AE8}"/>
              </a:ext>
            </a:extLst>
          </p:cNvPr>
          <p:cNvGrpSpPr/>
          <p:nvPr/>
        </p:nvGrpSpPr>
        <p:grpSpPr>
          <a:xfrm>
            <a:off x="2819400" y="2118497"/>
            <a:ext cx="6553200" cy="2621006"/>
            <a:chOff x="4597400" y="3555957"/>
            <a:chExt cx="6553200" cy="2621006"/>
          </a:xfrm>
        </p:grpSpPr>
        <p:pic>
          <p:nvPicPr>
            <p:cNvPr id="6" name="Picture 5" descr="A house with trees and a fence&#10;&#10;AI-generated content may be incorrect.">
              <a:extLst>
                <a:ext uri="{FF2B5EF4-FFF2-40B4-BE49-F238E27FC236}">
                  <a16:creationId xmlns:a16="http://schemas.microsoft.com/office/drawing/2014/main" id="{6032FAC0-ACAC-B879-501D-1DFF8939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333" y="3555957"/>
              <a:ext cx="4155253" cy="2621006"/>
            </a:xfrm>
            <a:prstGeom prst="rect">
              <a:avLst/>
            </a:prstGeom>
          </p:spPr>
        </p:pic>
        <p:pic>
          <p:nvPicPr>
            <p:cNvPr id="7" name="Picture 6" descr="A pixelated image of a house and trees&#10;&#10;AI-generated content may be incorrect.">
              <a:extLst>
                <a:ext uri="{FF2B5EF4-FFF2-40B4-BE49-F238E27FC236}">
                  <a16:creationId xmlns:a16="http://schemas.microsoft.com/office/drawing/2014/main" id="{09DDB2FD-F836-88E2-2692-A849C796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057" y="3598292"/>
              <a:ext cx="2339543" cy="220237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4DF66-1AA6-ABC4-4B50-4ADA99F02F0D}"/>
                </a:ext>
              </a:extLst>
            </p:cNvPr>
            <p:cNvSpPr/>
            <p:nvPr/>
          </p:nvSpPr>
          <p:spPr>
            <a:xfrm>
              <a:off x="4597400" y="5596467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4E9E44-777C-0B3D-8521-7C4DA68122CB}"/>
                </a:ext>
              </a:extLst>
            </p:cNvPr>
            <p:cNvSpPr/>
            <p:nvPr/>
          </p:nvSpPr>
          <p:spPr>
            <a:xfrm>
              <a:off x="4707465" y="4271411"/>
              <a:ext cx="406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547EC0-CF76-022E-278B-16ECC1E67A8E}"/>
                </a:ext>
              </a:extLst>
            </p:cNvPr>
            <p:cNvSpPr/>
            <p:nvPr/>
          </p:nvSpPr>
          <p:spPr>
            <a:xfrm>
              <a:off x="10489769" y="5663640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79B0ED-6093-B65F-156E-F47D4BFFD02B}"/>
                </a:ext>
              </a:extLst>
            </p:cNvPr>
            <p:cNvSpPr/>
            <p:nvPr/>
          </p:nvSpPr>
          <p:spPr>
            <a:xfrm>
              <a:off x="10545955" y="3903929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370332-C147-C70A-989B-72C75CE684B7}"/>
              </a:ext>
            </a:extLst>
          </p:cNvPr>
          <p:cNvSpPr txBox="1"/>
          <p:nvPr/>
        </p:nvSpPr>
        <p:spPr>
          <a:xfrm>
            <a:off x="3505771" y="1007234"/>
            <a:ext cx="5180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Depth is lost in imaging process.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142CF-7702-5402-A1D5-2E8A7F77B710}"/>
              </a:ext>
            </a:extLst>
          </p:cNvPr>
          <p:cNvSpPr txBox="1"/>
          <p:nvPr/>
        </p:nvSpPr>
        <p:spPr>
          <a:xfrm>
            <a:off x="3981349" y="5327546"/>
            <a:ext cx="422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So, how do we get it back?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22899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7A6E-2A32-79E7-94B6-AD6286BC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Binocular Disparity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2DB7-82C7-CE3C-EFB8-56C233856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almost all animals have (at least) two eyes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stereo vision:</a:t>
            </a:r>
          </a:p>
          <a:p>
            <a:r>
              <a:rPr lang="de-DE" dirty="0"/>
              <a:t>(at least) two cameras in different views</a:t>
            </a:r>
          </a:p>
          <a:p>
            <a:r>
              <a:rPr lang="de-DE" dirty="0"/>
              <a:t>with matched correspondences for the points for which the depth should be estimated (all pixels for a full depth map)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C90CF-92C6-29F6-3C57-5D426B1A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pair of lines with arrows&#10;&#10;AI-generated content may be incorrect.">
            <a:extLst>
              <a:ext uri="{FF2B5EF4-FFF2-40B4-BE49-F238E27FC236}">
                <a16:creationId xmlns:a16="http://schemas.microsoft.com/office/drawing/2014/main" id="{287F4510-7618-DBEF-E21F-BB7A73711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29" y="1027906"/>
            <a:ext cx="2921564" cy="4136816"/>
          </a:xfrm>
          <a:prstGeom prst="rect">
            <a:avLst/>
          </a:prstGeom>
        </p:spPr>
      </p:pic>
      <p:pic>
        <p:nvPicPr>
          <p:cNvPr id="16" name="Picture 15" descr="A drawing of a triangle&#10;&#10;AI-generated content may be incorrect.">
            <a:extLst>
              <a:ext uri="{FF2B5EF4-FFF2-40B4-BE49-F238E27FC236}">
                <a16:creationId xmlns:a16="http://schemas.microsoft.com/office/drawing/2014/main" id="{21533200-446E-E4D7-21FC-887BD96CD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74" y="532493"/>
            <a:ext cx="3002926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69B7-AFE7-9B67-BC4D-2D59DB35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Application: Panorama Stitching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EB48D-EE1E-655D-1E43-F56B833B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07A8-8249-4E40-B599-889D4ED72CA6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 descr="A collage of a mountain&#10;&#10;Description automatically generated">
            <a:extLst>
              <a:ext uri="{FF2B5EF4-FFF2-40B4-BE49-F238E27FC236}">
                <a16:creationId xmlns:a16="http://schemas.microsoft.com/office/drawing/2014/main" id="{20A02967-A741-BE88-D3A7-B3CD6C330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02" y="1403619"/>
            <a:ext cx="8279990" cy="2961228"/>
          </a:xfrm>
          <a:prstGeom prst="rect">
            <a:avLst/>
          </a:prstGeom>
        </p:spPr>
      </p:pic>
      <p:pic>
        <p:nvPicPr>
          <p:cNvPr id="8" name="Picture 7" descr="A mountain with snow on top&#10;&#10;Description automatically generated">
            <a:extLst>
              <a:ext uri="{FF2B5EF4-FFF2-40B4-BE49-F238E27FC236}">
                <a16:creationId xmlns:a16="http://schemas.microsoft.com/office/drawing/2014/main" id="{84808112-760B-7431-90CE-A3A52099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98" y="4364847"/>
            <a:ext cx="4982199" cy="2493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C67A87-818A-9B5D-D575-EC9D4E461BCF}"/>
              </a:ext>
            </a:extLst>
          </p:cNvPr>
          <p:cNvSpPr txBox="1"/>
          <p:nvPr/>
        </p:nvSpPr>
        <p:spPr>
          <a:xfrm>
            <a:off x="1843739" y="5238937"/>
            <a:ext cx="2040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/>
              <a:t>homography</a:t>
            </a:r>
            <a:endParaRPr lang="en-GB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6560C-29F1-FA57-CD0A-A36ABF2340A2}"/>
              </a:ext>
            </a:extLst>
          </p:cNvPr>
          <p:cNvSpPr txBox="1"/>
          <p:nvPr/>
        </p:nvSpPr>
        <p:spPr>
          <a:xfrm>
            <a:off x="-1" y="2304534"/>
            <a:ext cx="2302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feature extraction and matching</a:t>
            </a:r>
          </a:p>
        </p:txBody>
      </p:sp>
    </p:spTree>
    <p:extLst>
      <p:ext uri="{BB962C8B-B14F-4D97-AF65-F5344CB8AC3E}">
        <p14:creationId xmlns:p14="http://schemas.microsoft.com/office/powerpoint/2010/main" val="1450391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024AE-35A1-69E7-AC54-11C22F68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20</a:t>
            </a:fld>
            <a:endParaRPr lang="en-GB"/>
          </a:p>
        </p:txBody>
      </p:sp>
      <p:pic>
        <p:nvPicPr>
          <p:cNvPr id="9" name="Picture 8" descr="A person in a suit&#10;&#10;AI-generated content may be incorrect.">
            <a:extLst>
              <a:ext uri="{FF2B5EF4-FFF2-40B4-BE49-F238E27FC236}">
                <a16:creationId xmlns:a16="http://schemas.microsoft.com/office/drawing/2014/main" id="{E65A48B8-ED23-1C44-1A0C-2CE91A4BD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98" y="270933"/>
            <a:ext cx="9568003" cy="63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51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F1A1-07EC-5CB2-4D97-5F893D80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Triangulation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24B2A-E28C-EA05-B1E2-E65722D7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diagram of a triangle with lines and letters&#10;&#10;AI-generated content may be incorrect.">
            <a:extLst>
              <a:ext uri="{FF2B5EF4-FFF2-40B4-BE49-F238E27FC236}">
                <a16:creationId xmlns:a16="http://schemas.microsoft.com/office/drawing/2014/main" id="{F1833625-BFB2-1657-8568-5B2EBAFDC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87" y="1472813"/>
            <a:ext cx="4214225" cy="4061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D855CB-E629-D2F5-5906-3F31C9DEB5E6}"/>
                  </a:ext>
                </a:extLst>
              </p:cNvPr>
              <p:cNvSpPr txBox="1"/>
              <p:nvPr/>
            </p:nvSpPr>
            <p:spPr>
              <a:xfrm>
                <a:off x="8203112" y="1988752"/>
                <a:ext cx="1604029" cy="845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D855CB-E629-D2F5-5906-3F31C9DEB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112" y="1988752"/>
                <a:ext cx="1604029" cy="845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78FFB-343D-C8CA-5FF0-1AAF5CE31E9A}"/>
                  </a:ext>
                </a:extLst>
              </p:cNvPr>
              <p:cNvSpPr txBox="1"/>
              <p:nvPr/>
            </p:nvSpPr>
            <p:spPr>
              <a:xfrm>
                <a:off x="3072482" y="2014593"/>
                <a:ext cx="916405" cy="819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78FFB-343D-C8CA-5FF0-1AAF5CE31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82" y="2014593"/>
                <a:ext cx="916405" cy="819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A21F9E-99B6-B45C-C2FB-E9BBD6F0EE99}"/>
                  </a:ext>
                </a:extLst>
              </p:cNvPr>
              <p:cNvSpPr txBox="1"/>
              <p:nvPr/>
            </p:nvSpPr>
            <p:spPr>
              <a:xfrm>
                <a:off x="4899774" y="5769553"/>
                <a:ext cx="2392450" cy="7580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A21F9E-99B6-B45C-C2FB-E9BBD6F0E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774" y="5769553"/>
                <a:ext cx="2392450" cy="75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7A8FEC-696B-5533-D365-F67CE7DFF550}"/>
                  </a:ext>
                </a:extLst>
              </p:cNvPr>
              <p:cNvSpPr txBox="1"/>
              <p:nvPr/>
            </p:nvSpPr>
            <p:spPr>
              <a:xfrm>
                <a:off x="1263196" y="5843862"/>
                <a:ext cx="3434082" cy="877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/>
                  <a:t>disparity:</a:t>
                </a:r>
              </a:p>
              <a:p>
                <a:r>
                  <a:rPr lang="en-GB" sz="1200" dirty="0"/>
                  <a:t>(with respect to one camera origin in image plane</a:t>
                </a:r>
              </a:p>
              <a:p>
                <a:r>
                  <a:rPr lang="en-GB" sz="1200" dirty="0">
                    <a:sym typeface="Wingdings" panose="05000000000000000000" pitchFamily="2" charset="2"/>
                  </a:rPr>
                  <a:t> flip sign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GB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sz="120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7A8FEC-696B-5533-D365-F67CE7DF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196" y="5843862"/>
                <a:ext cx="3434082" cy="877613"/>
              </a:xfrm>
              <a:prstGeom prst="rect">
                <a:avLst/>
              </a:prstGeom>
              <a:blipFill>
                <a:blip r:embed="rId6"/>
                <a:stretch>
                  <a:fillRect l="-3191" t="-6944" b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7AFED9-C28C-A028-D30E-C30FA3CE2283}"/>
              </a:ext>
            </a:extLst>
          </p:cNvPr>
          <p:cNvCxnSpPr/>
          <p:nvPr/>
        </p:nvCxnSpPr>
        <p:spPr>
          <a:xfrm flipV="1">
            <a:off x="3072482" y="4844896"/>
            <a:ext cx="1384178" cy="1464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C9E54B-7357-B91C-FB6C-BBFEC7BE5B6B}"/>
              </a:ext>
            </a:extLst>
          </p:cNvPr>
          <p:cNvSpPr txBox="1"/>
          <p:nvPr/>
        </p:nvSpPr>
        <p:spPr>
          <a:xfrm>
            <a:off x="7827207" y="5689973"/>
            <a:ext cx="25233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inverse depth</a:t>
            </a:r>
          </a:p>
        </p:txBody>
      </p:sp>
    </p:spTree>
    <p:extLst>
      <p:ext uri="{BB962C8B-B14F-4D97-AF65-F5344CB8AC3E}">
        <p14:creationId xmlns:p14="http://schemas.microsoft.com/office/powerpoint/2010/main" val="308218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AE0E-E558-9DD6-D6FA-E8BC7A01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Epipolar Geometry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E8211-EDA5-F31C-55DC-256659F2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22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27CAB28-8D48-B6F4-FAB7-FA3374C05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933" y="2020268"/>
            <a:ext cx="6751241" cy="4500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5D9D95-EA8C-02C6-16CB-69BFC87FB207}"/>
                  </a:ext>
                </a:extLst>
              </p:cNvPr>
              <p:cNvSpPr txBox="1"/>
              <p:nvPr/>
            </p:nvSpPr>
            <p:spPr>
              <a:xfrm>
                <a:off x="6540116" y="2072912"/>
                <a:ext cx="552026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the correspondence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GB" sz="2200" dirty="0"/>
                  <a:t> must lie on this line (called </a:t>
                </a:r>
                <a:r>
                  <a:rPr lang="en-GB" sz="2200" dirty="0" err="1"/>
                  <a:t>epipolar</a:t>
                </a:r>
                <a:r>
                  <a:rPr lang="en-GB" sz="2200" dirty="0"/>
                  <a:t> line)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5D9D95-EA8C-02C6-16CB-69BFC87FB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116" y="2072912"/>
                <a:ext cx="5520267" cy="769441"/>
              </a:xfrm>
              <a:prstGeom prst="rect">
                <a:avLst/>
              </a:prstGeom>
              <a:blipFill>
                <a:blip r:embed="rId4"/>
                <a:stretch>
                  <a:fillRect l="-1436" t="-4762" r="-2210" b="-158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C23CE1-4ECA-A129-01FF-38FAE665A505}"/>
                  </a:ext>
                </a:extLst>
              </p:cNvPr>
              <p:cNvSpPr txBox="1"/>
              <p:nvPr/>
            </p:nvSpPr>
            <p:spPr>
              <a:xfrm>
                <a:off x="885692" y="1830513"/>
                <a:ext cx="365244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all these 3D points projected are projected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C23CE1-4ECA-A129-01FF-38FAE66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92" y="1830513"/>
                <a:ext cx="3652441" cy="769441"/>
              </a:xfrm>
              <a:prstGeom prst="rect">
                <a:avLst/>
              </a:prstGeom>
              <a:blipFill>
                <a:blip r:embed="rId5"/>
                <a:stretch>
                  <a:fillRect l="-2170" t="-4724" r="-3339" b="-15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E43A5256-BAA3-3BDB-CF8B-864C571293F2}"/>
              </a:ext>
            </a:extLst>
          </p:cNvPr>
          <p:cNvSpPr/>
          <p:nvPr/>
        </p:nvSpPr>
        <p:spPr>
          <a:xfrm rot="2945427">
            <a:off x="3243438" y="1901363"/>
            <a:ext cx="606618" cy="19046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F4DE4F-4512-F007-933F-4626D5774E90}"/>
              </a:ext>
            </a:extLst>
          </p:cNvPr>
          <p:cNvCxnSpPr>
            <a:cxnSpLocks/>
          </p:cNvCxnSpPr>
          <p:nvPr/>
        </p:nvCxnSpPr>
        <p:spPr>
          <a:xfrm>
            <a:off x="6957489" y="2773933"/>
            <a:ext cx="1255398" cy="669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04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1B41-58CE-2E9F-2EAD-C758CAFB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Best Match on </a:t>
            </a:r>
            <a:r>
              <a:rPr lang="en-GB" dirty="0" err="1"/>
              <a:t>Epipolar</a:t>
            </a:r>
            <a:r>
              <a:rPr lang="en-GB" dirty="0"/>
              <a:t> 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D00EE-1197-8268-30D0-3F11FFD6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23</a:t>
            </a:fld>
            <a:endParaRPr lang="en-GB"/>
          </a:p>
        </p:txBody>
      </p:sp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61458CA0-84DE-3762-B008-BFC16E5E3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48" y="1943078"/>
            <a:ext cx="7193903" cy="4160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4D9-AE27-AE2D-5142-72EC4577BFD8}"/>
              </a:ext>
            </a:extLst>
          </p:cNvPr>
          <p:cNvSpPr txBox="1"/>
          <p:nvPr/>
        </p:nvSpPr>
        <p:spPr>
          <a:xfrm>
            <a:off x="431801" y="3429000"/>
            <a:ext cx="191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for each pixel …</a:t>
            </a:r>
          </a:p>
        </p:txBody>
      </p:sp>
    </p:spTree>
    <p:extLst>
      <p:ext uri="{BB962C8B-B14F-4D97-AF65-F5344CB8AC3E}">
        <p14:creationId xmlns:p14="http://schemas.microsoft.com/office/powerpoint/2010/main" val="3692672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1AE4-BCBD-0E11-2F8A-75C5DA0A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Rectification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EB399-2E1A-4E60-2745-0CEF21F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 err="1"/>
              <a:t>epipolar</a:t>
            </a:r>
            <a:r>
              <a:rPr lang="en-GB" sz="2800" dirty="0"/>
              <a:t> lines become horizontal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>
                <a:sym typeface="Wingdings" panose="05000000000000000000" pitchFamily="2" charset="2"/>
              </a:rPr>
              <a:t> simplifies triangulation process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9A092-531C-D7E6-AC34-89040DF1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24</a:t>
            </a:fld>
            <a:endParaRPr lang="en-GB"/>
          </a:p>
        </p:txBody>
      </p:sp>
      <p:pic>
        <p:nvPicPr>
          <p:cNvPr id="21" name="Picture 20" descr="A diagram of a diagram of a green leaf and grey squares&#10;&#10;AI-generated content may be incorrect.">
            <a:extLst>
              <a:ext uri="{FF2B5EF4-FFF2-40B4-BE49-F238E27FC236}">
                <a16:creationId xmlns:a16="http://schemas.microsoft.com/office/drawing/2014/main" id="{FB4219A1-8831-23FD-8B02-7F5132C61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48" y="2061571"/>
            <a:ext cx="3275256" cy="3799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688967-DEA2-0C0D-0536-C7E1E12E997C}"/>
              </a:ext>
            </a:extLst>
          </p:cNvPr>
          <p:cNvSpPr txBox="1"/>
          <p:nvPr/>
        </p:nvSpPr>
        <p:spPr>
          <a:xfrm>
            <a:off x="4004915" y="3198167"/>
            <a:ext cx="2179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homographies</a:t>
            </a:r>
            <a:r>
              <a:rPr lang="en-GB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58890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2B5D-E0C3-39A0-496D-A0CE44F3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Stereo Matching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3EB69-5AFA-EEEA-6C97-38C88EA3A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image rectification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for each pixel in image 1 find correspondence in image 2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calculate depth from disparity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create depth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1161B-5EC8-0407-5AE3-61B49273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 descr="A collage of a brick building&#10;&#10;AI-generated content may be incorrect.">
            <a:extLst>
              <a:ext uri="{FF2B5EF4-FFF2-40B4-BE49-F238E27FC236}">
                <a16:creationId xmlns:a16="http://schemas.microsoft.com/office/drawing/2014/main" id="{90D07038-43D1-625C-AD38-93BA9F1CC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66" y="3429000"/>
            <a:ext cx="4792133" cy="33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71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997D-F637-FC71-C051-56F8F928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Issue: Noisy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4D509-9EC2-34CA-3699-D3A9D60AB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 descr="A diagram of a diagram of a couple of cubes&#10;&#10;AI-generated content may be incorrect.">
            <a:extLst>
              <a:ext uri="{FF2B5EF4-FFF2-40B4-BE49-F238E27FC236}">
                <a16:creationId xmlns:a16="http://schemas.microsoft.com/office/drawing/2014/main" id="{AE74B0FE-ECE4-0487-B2B9-8805FDD10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83" y="2386654"/>
            <a:ext cx="5156674" cy="3167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364032-800A-708D-29B6-54828BE8F4E5}"/>
              </a:ext>
            </a:extLst>
          </p:cNvPr>
          <p:cNvSpPr txBox="1"/>
          <p:nvPr/>
        </p:nvSpPr>
        <p:spPr>
          <a:xfrm>
            <a:off x="3727242" y="1690688"/>
            <a:ext cx="4737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might not intersect in one 3D point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9A7D7C-6089-6FC8-DF28-F6C9913D3DB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721083" y="2152353"/>
            <a:ext cx="374917" cy="970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9C2633-86B5-97F4-333B-C2AEA36BB0F0}"/>
              </a:ext>
            </a:extLst>
          </p:cNvPr>
          <p:cNvSpPr txBox="1"/>
          <p:nvPr/>
        </p:nvSpPr>
        <p:spPr>
          <a:xfrm>
            <a:off x="4184668" y="5894685"/>
            <a:ext cx="3390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 optimization problem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84673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C2B0-9375-FAB8-B88F-AF53CF63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 for Triangulation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343513-DC94-8B61-0989-18DE00187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e-DE" b="1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focal length (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), camera positions (for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), and camera coordinate systems (for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) need to be known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camera calibration</a:t>
                </a:r>
              </a:p>
              <a:p>
                <a:pPr marL="0" indent="0">
                  <a:buNone/>
                </a:pPr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343513-DC94-8B61-0989-18DE00187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F019-AFF1-7096-5494-0228D670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27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81F268-919F-965E-E7A1-4363E6E740AB}"/>
                  </a:ext>
                </a:extLst>
              </p:cNvPr>
              <p:cNvSpPr txBox="1"/>
              <p:nvPr/>
            </p:nvSpPr>
            <p:spPr>
              <a:xfrm>
                <a:off x="5513693" y="1934155"/>
                <a:ext cx="1164614" cy="819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81F268-919F-965E-E7A1-4363E6E74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693" y="1934155"/>
                <a:ext cx="1164614" cy="819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432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48EB7-816B-20FA-1DD9-16BE0A78F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EA7E3-0FF0-89D1-9200-353DEEDE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Camera Calibration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4EC4E-FA7B-928B-9541-E7B780BC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562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ee with a cross between it&#10;&#10;AI-generated content may be incorrect.">
            <a:extLst>
              <a:ext uri="{FF2B5EF4-FFF2-40B4-BE49-F238E27FC236}">
                <a16:creationId xmlns:a16="http://schemas.microsoft.com/office/drawing/2014/main" id="{DC18F634-B2E5-1DEB-6239-D8215D82B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8" y="2239732"/>
            <a:ext cx="8136467" cy="35675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BD69E49-5DE2-2A24-3236-A5BC7C32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62BAE-D3E4-70DB-0883-7323C48D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29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23C58-B0BD-45E0-6329-386DC222F4CD}"/>
              </a:ext>
            </a:extLst>
          </p:cNvPr>
          <p:cNvSpPr txBox="1"/>
          <p:nvPr/>
        </p:nvSpPr>
        <p:spPr>
          <a:xfrm>
            <a:off x="4602474" y="5798839"/>
            <a:ext cx="174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focal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CBFA1-CED7-DBA3-9F89-23277049402E}"/>
              </a:ext>
            </a:extLst>
          </p:cNvPr>
          <p:cNvSpPr txBox="1"/>
          <p:nvPr/>
        </p:nvSpPr>
        <p:spPr>
          <a:xfrm>
            <a:off x="4811375" y="1518723"/>
            <a:ext cx="3367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scaled object projection in image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7E069-E4C6-3C44-7248-CE0FD4D9E933}"/>
                  </a:ext>
                </a:extLst>
              </p:cNvPr>
              <p:cNvSpPr txBox="1"/>
              <p:nvPr/>
            </p:nvSpPr>
            <p:spPr>
              <a:xfrm>
                <a:off x="2255704" y="1875354"/>
                <a:ext cx="22367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object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7E069-E4C6-3C44-7248-CE0FD4D9E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704" y="1875354"/>
                <a:ext cx="2236703" cy="830997"/>
              </a:xfrm>
              <a:prstGeom prst="rect">
                <a:avLst/>
              </a:prstGeom>
              <a:blipFill>
                <a:blip r:embed="rId3"/>
                <a:stretch>
                  <a:fillRect l="-4087" t="-5882" r="-3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F87BE-E44E-8DCD-3FB3-75BF54788FB9}"/>
                  </a:ext>
                </a:extLst>
              </p:cNvPr>
              <p:cNvSpPr txBox="1"/>
              <p:nvPr/>
            </p:nvSpPr>
            <p:spPr>
              <a:xfrm>
                <a:off x="5472616" y="6171684"/>
                <a:ext cx="241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F87BE-E44E-8DCD-3FB3-75BF54788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616" y="6171684"/>
                <a:ext cx="241476" cy="369332"/>
              </a:xfrm>
              <a:prstGeom prst="rect">
                <a:avLst/>
              </a:prstGeom>
              <a:blipFill>
                <a:blip r:embed="rId4"/>
                <a:stretch>
                  <a:fillRect l="-48718" t="-1639" r="-41026" b="-32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1DF0BA-A34A-B8B9-AF41-5A249C5744C8}"/>
                  </a:ext>
                </a:extLst>
              </p:cNvPr>
              <p:cNvSpPr txBox="1"/>
              <p:nvPr/>
            </p:nvSpPr>
            <p:spPr>
              <a:xfrm>
                <a:off x="7038558" y="3788732"/>
                <a:ext cx="2466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1DF0BA-A34A-B8B9-AF41-5A249C574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58" y="3788732"/>
                <a:ext cx="246670" cy="369332"/>
              </a:xfrm>
              <a:prstGeom prst="rect">
                <a:avLst/>
              </a:prstGeom>
              <a:blipFill>
                <a:blip r:embed="rId5"/>
                <a:stretch>
                  <a:fillRect l="-20000" r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CB7890B0-70A2-6CE5-8CB4-36F49B2E00A3}"/>
              </a:ext>
            </a:extLst>
          </p:cNvPr>
          <p:cNvSpPr/>
          <p:nvPr/>
        </p:nvSpPr>
        <p:spPr>
          <a:xfrm>
            <a:off x="6693740" y="3196996"/>
            <a:ext cx="354054" cy="15528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FD0E9-1AF2-B4A7-C09C-26787A6B6C5B}"/>
              </a:ext>
            </a:extLst>
          </p:cNvPr>
          <p:cNvCxnSpPr>
            <a:cxnSpLocks/>
          </p:cNvCxnSpPr>
          <p:nvPr/>
        </p:nvCxnSpPr>
        <p:spPr>
          <a:xfrm>
            <a:off x="1969339" y="2328334"/>
            <a:ext cx="2720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648A4-A8B3-5B67-A85E-EDBF1FE61524}"/>
                  </a:ext>
                </a:extLst>
              </p:cNvPr>
              <p:cNvSpPr txBox="1"/>
              <p:nvPr/>
            </p:nvSpPr>
            <p:spPr>
              <a:xfrm>
                <a:off x="189402" y="3771798"/>
                <a:ext cx="2353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648A4-A8B3-5B67-A85E-EDBF1FE6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2" y="3771798"/>
                <a:ext cx="235321" cy="369332"/>
              </a:xfrm>
              <a:prstGeom prst="rect">
                <a:avLst/>
              </a:prstGeom>
              <a:blipFill>
                <a:blip r:embed="rId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CBD6F51A-248B-1C99-1909-B91FFFE6B548}"/>
              </a:ext>
            </a:extLst>
          </p:cNvPr>
          <p:cNvSpPr/>
          <p:nvPr/>
        </p:nvSpPr>
        <p:spPr>
          <a:xfrm rot="10800000">
            <a:off x="458811" y="2448622"/>
            <a:ext cx="354054" cy="30495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C28FD-A077-0AD2-0D39-A697164A259B}"/>
                  </a:ext>
                </a:extLst>
              </p:cNvPr>
              <p:cNvSpPr txBox="1"/>
              <p:nvPr/>
            </p:nvSpPr>
            <p:spPr>
              <a:xfrm>
                <a:off x="7504999" y="3956464"/>
                <a:ext cx="4590737" cy="16608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3D world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 to 2D image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C28FD-A077-0AD2-0D39-A697164A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999" y="3956464"/>
                <a:ext cx="4590737" cy="1660839"/>
              </a:xfrm>
              <a:prstGeom prst="rect">
                <a:avLst/>
              </a:prstGeom>
              <a:blipFill>
                <a:blip r:embed="rId7"/>
                <a:stretch>
                  <a:fillRect l="-1854" t="-25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ollage of images of mountains and trees&#10;&#10;AI-generated content may be incorrect.">
            <a:extLst>
              <a:ext uri="{FF2B5EF4-FFF2-40B4-BE49-F238E27FC236}">
                <a16:creationId xmlns:a16="http://schemas.microsoft.com/office/drawing/2014/main" id="{AA20A128-74CD-8F50-BDE0-941DFEB50E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69" y="492812"/>
            <a:ext cx="3597968" cy="2433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8DF99-F161-7FED-7298-7CFFBB7AE769}"/>
              </a:ext>
            </a:extLst>
          </p:cNvPr>
          <p:cNvSpPr txBox="1"/>
          <p:nvPr/>
        </p:nvSpPr>
        <p:spPr>
          <a:xfrm>
            <a:off x="8497769" y="36936"/>
            <a:ext cx="16910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focal length:</a:t>
            </a:r>
          </a:p>
        </p:txBody>
      </p:sp>
    </p:spTree>
    <p:extLst>
      <p:ext uri="{BB962C8B-B14F-4D97-AF65-F5344CB8AC3E}">
        <p14:creationId xmlns:p14="http://schemas.microsoft.com/office/powerpoint/2010/main" val="89711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71CF35-5BA3-0A2D-1520-FA97E5ED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Transformations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1ED4B-9388-9B27-F79A-EB83EB44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33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7CBD-5921-3B9C-502F-9385169C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Rearranged Pinhole Camera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EE9EB1-489B-D779-2AA9-9943BCF5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30</a:t>
            </a:fld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F1EC2C-C57F-C28C-CEA0-C6100B3A4FD5}"/>
              </a:ext>
            </a:extLst>
          </p:cNvPr>
          <p:cNvGrpSpPr/>
          <p:nvPr/>
        </p:nvGrpSpPr>
        <p:grpSpPr>
          <a:xfrm>
            <a:off x="0" y="2368023"/>
            <a:ext cx="5596398" cy="3438946"/>
            <a:chOff x="0" y="1690688"/>
            <a:chExt cx="5596398" cy="3438946"/>
          </a:xfrm>
        </p:grpSpPr>
        <p:pic>
          <p:nvPicPr>
            <p:cNvPr id="5" name="Picture 4" descr="A tree with a few different angles&#10;&#10;AI-generated content may be incorrect.">
              <a:extLst>
                <a:ext uri="{FF2B5EF4-FFF2-40B4-BE49-F238E27FC236}">
                  <a16:creationId xmlns:a16="http://schemas.microsoft.com/office/drawing/2014/main" id="{4B49C74A-B0D8-CABD-DA79-D7D2386C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0688"/>
              <a:ext cx="5596398" cy="34389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62C8C02-D516-3099-CB11-B5C71CE532ED}"/>
                    </a:ext>
                  </a:extLst>
                </p:cNvPr>
                <p:cNvSpPr txBox="1"/>
                <p:nvPr/>
              </p:nvSpPr>
              <p:spPr>
                <a:xfrm>
                  <a:off x="2362199" y="4760302"/>
                  <a:ext cx="160866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62C8C02-D516-3099-CB11-B5C71CE53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199" y="4760302"/>
                  <a:ext cx="1608667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639" b="-311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56BA16-D170-0AE1-42D2-637FE3942D23}"/>
                  </a:ext>
                </a:extLst>
              </p:cNvPr>
              <p:cNvSpPr txBox="1"/>
              <p:nvPr/>
            </p:nvSpPr>
            <p:spPr>
              <a:xfrm>
                <a:off x="6653614" y="1748683"/>
                <a:ext cx="4131837" cy="16818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homogeneous coordinates: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𝑤𝑣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56BA16-D170-0AE1-42D2-637FE3942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614" y="1748683"/>
                <a:ext cx="4131837" cy="1681871"/>
              </a:xfrm>
              <a:prstGeom prst="rect">
                <a:avLst/>
              </a:prstGeom>
              <a:blipFill>
                <a:blip r:embed="rId4"/>
                <a:stretch>
                  <a:fillRect l="-2059" t="-2518" r="-13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083D4B-ED80-90FA-E3E6-FD94D33A3FB3}"/>
                  </a:ext>
                </a:extLst>
              </p:cNvPr>
              <p:cNvSpPr txBox="1"/>
              <p:nvPr/>
            </p:nvSpPr>
            <p:spPr>
              <a:xfrm>
                <a:off x="5518636" y="3618446"/>
                <a:ext cx="6183927" cy="1862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with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400" dirty="0"/>
                  <a:t> projection matrix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sz="2400" dirty="0"/>
                  <a:t> (camera matrix)</a:t>
                </a:r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083D4B-ED80-90FA-E3E6-FD94D33A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636" y="3618446"/>
                <a:ext cx="6183927" cy="1862818"/>
              </a:xfrm>
              <a:prstGeom prst="rect">
                <a:avLst/>
              </a:prstGeom>
              <a:blipFill>
                <a:blip r:embed="rId5"/>
                <a:stretch>
                  <a:fillRect l="-1478" t="-2623" r="-1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D8D7504-6160-CABD-B97F-9B830E5B7658}"/>
              </a:ext>
            </a:extLst>
          </p:cNvPr>
          <p:cNvSpPr txBox="1"/>
          <p:nvPr/>
        </p:nvSpPr>
        <p:spPr>
          <a:xfrm>
            <a:off x="7013167" y="5987018"/>
            <a:ext cx="341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 general 11 degrees of freedom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324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C931-C90C-7B3A-2E24-3B3DD807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Generalized Camera Intrinsics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33551B-B219-A875-EFB8-F384D3AF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31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FFE4B1-F231-CB83-6542-541B7419C435}"/>
                  </a:ext>
                </a:extLst>
              </p:cNvPr>
              <p:cNvSpPr txBox="1"/>
              <p:nvPr/>
            </p:nvSpPr>
            <p:spPr>
              <a:xfrm>
                <a:off x="1049871" y="4842165"/>
                <a:ext cx="3759199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b="1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 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FFE4B1-F231-CB83-6542-541B7419C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71" y="4842165"/>
                <a:ext cx="3759199" cy="1266180"/>
              </a:xfrm>
              <a:prstGeom prst="rect">
                <a:avLst/>
              </a:prstGeom>
              <a:blipFill>
                <a:blip r:embed="rId2"/>
                <a:stretch>
                  <a:fillRect l="-24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AB2BA20-06AF-DDA0-E555-732B1D10A27E}"/>
              </a:ext>
            </a:extLst>
          </p:cNvPr>
          <p:cNvGrpSpPr/>
          <p:nvPr/>
        </p:nvGrpSpPr>
        <p:grpSpPr>
          <a:xfrm>
            <a:off x="838200" y="1603486"/>
            <a:ext cx="5380186" cy="2903472"/>
            <a:chOff x="838200" y="2331621"/>
            <a:chExt cx="5380186" cy="2903472"/>
          </a:xfrm>
        </p:grpSpPr>
        <p:pic>
          <p:nvPicPr>
            <p:cNvPr id="5" name="Picture 4" descr="A yellow square with black arrows and a black line&#10;&#10;AI-generated content may be incorrect.">
              <a:extLst>
                <a:ext uri="{FF2B5EF4-FFF2-40B4-BE49-F238E27FC236}">
                  <a16:creationId xmlns:a16="http://schemas.microsoft.com/office/drawing/2014/main" id="{7F1C4EBE-C8DF-BD06-E5D7-E474A34F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331621"/>
              <a:ext cx="5380186" cy="2903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32EC9A-A0F4-7F6E-B3B5-32B87FE82447}"/>
                    </a:ext>
                  </a:extLst>
                </p:cNvPr>
                <p:cNvSpPr txBox="1"/>
                <p:nvPr/>
              </p:nvSpPr>
              <p:spPr>
                <a:xfrm>
                  <a:off x="1608666" y="3783357"/>
                  <a:ext cx="551689" cy="62235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32EC9A-A0F4-7F6E-B3B5-32B87FE82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666" y="3783357"/>
                  <a:ext cx="551689" cy="6223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47311D-CADD-0D99-A32E-3191203A3468}"/>
                  </a:ext>
                </a:extLst>
              </p:cNvPr>
              <p:cNvSpPr txBox="1"/>
              <p:nvPr/>
            </p:nvSpPr>
            <p:spPr>
              <a:xfrm>
                <a:off x="7722867" y="3767127"/>
                <a:ext cx="2988733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47311D-CADD-0D99-A32E-3191203A3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867" y="3767127"/>
                <a:ext cx="2988733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F18135-4E05-0CCB-405F-9D097DDE1093}"/>
                  </a:ext>
                </a:extLst>
              </p:cNvPr>
              <p:cNvSpPr txBox="1"/>
              <p:nvPr/>
            </p:nvSpPr>
            <p:spPr>
              <a:xfrm>
                <a:off x="6649576" y="2428510"/>
                <a:ext cx="51353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more potential generalizations: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pixels may not be square (aspect ratio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20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sensor may be skewed (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2000" dirty="0"/>
                  <a:t>)</a:t>
                </a:r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F18135-4E05-0CCB-405F-9D097DDE1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576" y="2428510"/>
                <a:ext cx="5135317" cy="1015663"/>
              </a:xfrm>
              <a:prstGeom prst="rect">
                <a:avLst/>
              </a:prstGeom>
              <a:blipFill>
                <a:blip r:embed="rId6"/>
                <a:stretch>
                  <a:fillRect l="-1306" t="-2994" b="-10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429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62485-8B92-672A-8BA9-14FE145A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Decomposition of Camera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FB046-4CA4-5B83-A1C6-B97115DE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32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B3A93E-509D-ADE1-F86D-712FA958170B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10515599" cy="2325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00" b="1" i="1" smtClean="0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GB" sz="3400" dirty="0"/>
              </a:p>
              <a:p>
                <a:pPr marL="0" indent="0">
                  <a:buNone/>
                </a:pPr>
                <a:endParaRPr lang="en-GB" sz="3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B3A93E-509D-ADE1-F86D-712FA9581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10515599" cy="23255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898442-50C1-FC3C-5D46-E7061A61B5B3}"/>
              </a:ext>
            </a:extLst>
          </p:cNvPr>
          <p:cNvCxnSpPr>
            <a:cxnSpLocks/>
          </p:cNvCxnSpPr>
          <p:nvPr/>
        </p:nvCxnSpPr>
        <p:spPr>
          <a:xfrm>
            <a:off x="5604929" y="2828041"/>
            <a:ext cx="0" cy="111072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3A1301-10B1-B26C-C3A7-78436D279BA8}"/>
              </a:ext>
            </a:extLst>
          </p:cNvPr>
          <p:cNvSpPr txBox="1"/>
          <p:nvPr/>
        </p:nvSpPr>
        <p:spPr>
          <a:xfrm>
            <a:off x="6816093" y="5341178"/>
            <a:ext cx="4424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3D rotation (camera orientation)</a:t>
            </a:r>
          </a:p>
          <a:p>
            <a:r>
              <a:rPr lang="en-GB" dirty="0"/>
              <a:t>3 parameters (rotation angles)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F097C-FCB7-56C8-93AF-3C706AF279A0}"/>
              </a:ext>
            </a:extLst>
          </p:cNvPr>
          <p:cNvSpPr txBox="1"/>
          <p:nvPr/>
        </p:nvSpPr>
        <p:spPr>
          <a:xfrm>
            <a:off x="6816093" y="4212091"/>
            <a:ext cx="5130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3D translation (origin of world in camera coordinates)</a:t>
            </a:r>
          </a:p>
          <a:p>
            <a:r>
              <a:rPr lang="en-GB" dirty="0"/>
              <a:t>3 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53C3AF-FCFD-DA87-484C-41C3E31B7AAF}"/>
              </a:ext>
            </a:extLst>
          </p:cNvPr>
          <p:cNvCxnSpPr>
            <a:cxnSpLocks/>
          </p:cNvCxnSpPr>
          <p:nvPr/>
        </p:nvCxnSpPr>
        <p:spPr>
          <a:xfrm flipH="1" flipV="1">
            <a:off x="5991151" y="3675735"/>
            <a:ext cx="1383731" cy="651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8FDC42-6F97-EFC6-9E96-F94A6D1271BF}"/>
              </a:ext>
            </a:extLst>
          </p:cNvPr>
          <p:cNvCxnSpPr>
            <a:cxnSpLocks/>
          </p:cNvCxnSpPr>
          <p:nvPr/>
        </p:nvCxnSpPr>
        <p:spPr>
          <a:xfrm flipH="1" flipV="1">
            <a:off x="4911646" y="3811501"/>
            <a:ext cx="2437835" cy="1691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195D59-2AB1-DA41-CDB3-8DC1774BC656}"/>
              </a:ext>
            </a:extLst>
          </p:cNvPr>
          <p:cNvSpPr txBox="1"/>
          <p:nvPr/>
        </p:nvSpPr>
        <p:spPr>
          <a:xfrm>
            <a:off x="1492627" y="4661560"/>
            <a:ext cx="221827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intrinsic parameters</a:t>
            </a:r>
          </a:p>
          <a:p>
            <a:r>
              <a:rPr lang="en-GB" sz="2000" dirty="0"/>
              <a:t>(camera-to-image transformation)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0FA35-EDA9-3138-FB28-DD1CF58B9989}"/>
              </a:ext>
            </a:extLst>
          </p:cNvPr>
          <p:cNvSpPr txBox="1"/>
          <p:nvPr/>
        </p:nvSpPr>
        <p:spPr>
          <a:xfrm>
            <a:off x="3882943" y="4661560"/>
            <a:ext cx="210820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extrinsic parameters</a:t>
            </a:r>
          </a:p>
          <a:p>
            <a:r>
              <a:rPr lang="en-GB" sz="2000" dirty="0"/>
              <a:t>(world-to-camera transformation)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66D490B-EEA6-3ED5-0624-BD9227EC47E4}"/>
              </a:ext>
            </a:extLst>
          </p:cNvPr>
          <p:cNvSpPr/>
          <p:nvPr/>
        </p:nvSpPr>
        <p:spPr>
          <a:xfrm rot="16200000">
            <a:off x="2303315" y="3369968"/>
            <a:ext cx="596898" cy="18819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148E049-8B48-4FB0-3D3F-B5363925F7B5}"/>
              </a:ext>
            </a:extLst>
          </p:cNvPr>
          <p:cNvSpPr/>
          <p:nvPr/>
        </p:nvSpPr>
        <p:spPr>
          <a:xfrm rot="16200000">
            <a:off x="4651418" y="3079915"/>
            <a:ext cx="571259" cy="243643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937D8E-7875-C884-2671-1C12336FDB04}"/>
              </a:ext>
            </a:extLst>
          </p:cNvPr>
          <p:cNvSpPr txBox="1"/>
          <p:nvPr/>
        </p:nvSpPr>
        <p:spPr>
          <a:xfrm>
            <a:off x="1855769" y="6221553"/>
            <a:ext cx="1491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5 parameters </a:t>
            </a:r>
          </a:p>
        </p:txBody>
      </p:sp>
      <p:pic>
        <p:nvPicPr>
          <p:cNvPr id="31" name="Picture 30" descr="A diagram of a camera coordinates&#10;&#10;AI-generated content may be incorrect.">
            <a:extLst>
              <a:ext uri="{FF2B5EF4-FFF2-40B4-BE49-F238E27FC236}">
                <a16:creationId xmlns:a16="http://schemas.microsoft.com/office/drawing/2014/main" id="{4056BA42-BD77-B924-AD40-AEA34711E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66" y="1440137"/>
            <a:ext cx="4825468" cy="2010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844FF-BA84-64F1-2203-7B6F33600BD4}"/>
              </a:ext>
            </a:extLst>
          </p:cNvPr>
          <p:cNvSpPr txBox="1"/>
          <p:nvPr/>
        </p:nvSpPr>
        <p:spPr>
          <a:xfrm>
            <a:off x="7549560" y="3690625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camera  pose: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19677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AE51-808D-D63D-F258-BF326989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Estimation of Camera Parameters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39391-1438-F1C8-CE07-2E4AC40EB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94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typically via images of known calibration target (e.g., checkerboard)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C21D0-C6ED-5362-59C3-2951007E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33</a:t>
            </a:fld>
            <a:endParaRPr lang="en-GB"/>
          </a:p>
        </p:txBody>
      </p:sp>
      <p:pic>
        <p:nvPicPr>
          <p:cNvPr id="6" name="Picture 5" descr="A house with a line of colored lines&#10;&#10;AI-generated content may be incorrect.">
            <a:extLst>
              <a:ext uri="{FF2B5EF4-FFF2-40B4-BE49-F238E27FC236}">
                <a16:creationId xmlns:a16="http://schemas.microsoft.com/office/drawing/2014/main" id="{E1EEA306-04BF-3790-F93F-1CF4A2F94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60" y="2354919"/>
            <a:ext cx="5244340" cy="265153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8BF3066-0B8D-F0D1-C513-A905CF4D1295}"/>
              </a:ext>
            </a:extLst>
          </p:cNvPr>
          <p:cNvGrpSpPr/>
          <p:nvPr/>
        </p:nvGrpSpPr>
        <p:grpSpPr>
          <a:xfrm>
            <a:off x="0" y="3272898"/>
            <a:ext cx="6418556" cy="2904065"/>
            <a:chOff x="287044" y="3737773"/>
            <a:chExt cx="7053556" cy="3086359"/>
          </a:xfrm>
        </p:grpSpPr>
        <p:pic>
          <p:nvPicPr>
            <p:cNvPr id="8" name="Picture 7" descr="A close-up of a black object&#10;&#10;AI-generated content may be incorrect.">
              <a:extLst>
                <a:ext uri="{FF2B5EF4-FFF2-40B4-BE49-F238E27FC236}">
                  <a16:creationId xmlns:a16="http://schemas.microsoft.com/office/drawing/2014/main" id="{70C8C1C5-4633-38B7-B039-41EF59D3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44" y="3737773"/>
              <a:ext cx="7053556" cy="28820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A573-AA75-F137-06AD-8A8FF5A744E3}"/>
                    </a:ext>
                  </a:extLst>
                </p:cNvPr>
                <p:cNvSpPr txBox="1"/>
                <p:nvPr/>
              </p:nvSpPr>
              <p:spPr>
                <a:xfrm>
                  <a:off x="3945467" y="6362467"/>
                  <a:ext cx="439543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A573-AA75-F137-06AD-8A8FF5A7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5467" y="6362467"/>
                  <a:ext cx="43954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93E503-3E82-DCD5-7960-7757E8DC361F}"/>
              </a:ext>
            </a:extLst>
          </p:cNvPr>
          <p:cNvSpPr txBox="1"/>
          <p:nvPr/>
        </p:nvSpPr>
        <p:spPr>
          <a:xfrm>
            <a:off x="7523013" y="1985587"/>
            <a:ext cx="4093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one alternative: use of vanishing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96DBF-2E21-0B46-EAF4-2ECF6C0C2682}"/>
              </a:ext>
            </a:extLst>
          </p:cNvPr>
          <p:cNvSpPr txBox="1"/>
          <p:nvPr/>
        </p:nvSpPr>
        <p:spPr>
          <a:xfrm>
            <a:off x="3055944" y="3272898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both known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7A1D0E-5111-0681-5BD7-80774BA04644}"/>
              </a:ext>
            </a:extLst>
          </p:cNvPr>
          <p:cNvCxnSpPr>
            <a:stCxn id="13" idx="3"/>
          </p:cNvCxnSpPr>
          <p:nvPr/>
        </p:nvCxnSpPr>
        <p:spPr>
          <a:xfrm>
            <a:off x="4402146" y="3457564"/>
            <a:ext cx="559321" cy="39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E0D01A-0C6F-F1CD-F139-7BD427B136D9}"/>
              </a:ext>
            </a:extLst>
          </p:cNvPr>
          <p:cNvCxnSpPr/>
          <p:nvPr/>
        </p:nvCxnSpPr>
        <p:spPr>
          <a:xfrm flipH="1">
            <a:off x="4224867" y="3457564"/>
            <a:ext cx="177279" cy="987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43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triangle with lines and triangles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E2732D42-E004-BD6B-3EE5-A309DBC9A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78" y="1690688"/>
            <a:ext cx="6496243" cy="50021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E10551-E099-5BDC-6E3A-5D91DEBC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Pose Estimation = Inverse Triangulation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C7FFD-ADE3-C88A-2C33-E6BCEBDB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21E8E0-208C-4E8E-91E0-72E65B25D2E7}" type="slidenum">
              <a:rPr lang="en-GB" smtClean="0"/>
              <a:pPr>
                <a:spcAft>
                  <a:spcPts val="600"/>
                </a:spcAft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699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4930-E99A-2E15-C5D0-E3DD006D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Structure from Motion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C1FC6-AC0C-36D5-8883-F3DFB19C4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uncalibrated stereo: simultaneous calculation of both 3D locations and camera poses (typically using many images)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85883-194E-07D0-162B-0B07821C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35</a:t>
            </a:fld>
            <a:endParaRPr lang="en-GB"/>
          </a:p>
        </p:txBody>
      </p:sp>
      <p:pic>
        <p:nvPicPr>
          <p:cNvPr id="6" name="Picture 5" descr="A diagram of a complex object&#10;&#10;AI-generated content may be incorrect.">
            <a:extLst>
              <a:ext uri="{FF2B5EF4-FFF2-40B4-BE49-F238E27FC236}">
                <a16:creationId xmlns:a16="http://schemas.microsoft.com/office/drawing/2014/main" id="{DA3EC219-2CE0-F29B-4DE4-69B745D6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5" y="2904730"/>
            <a:ext cx="6316444" cy="3816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B9A179-7C5E-1EAA-7AA0-B6BFF7C3D673}"/>
              </a:ext>
            </a:extLst>
          </p:cNvPr>
          <p:cNvSpPr txBox="1"/>
          <p:nvPr/>
        </p:nvSpPr>
        <p:spPr>
          <a:xfrm>
            <a:off x="7069823" y="3293534"/>
            <a:ext cx="2112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reprojection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7C6D8-86BD-7FA6-7B3E-FA89C06D3E11}"/>
              </a:ext>
            </a:extLst>
          </p:cNvPr>
          <p:cNvSpPr txBox="1"/>
          <p:nvPr/>
        </p:nvSpPr>
        <p:spPr>
          <a:xfrm>
            <a:off x="8834805" y="4813102"/>
            <a:ext cx="283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application: Visual SLAM (</a:t>
            </a:r>
            <a:r>
              <a:rPr lang="de-DE" dirty="0"/>
              <a:t>camera poses from video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9959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06345-521F-84E5-A06E-AD7108A0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BE8FAE-92A8-1D5C-788E-15D9F33B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Alternatives for Depth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C3E89-65D4-8600-884F-C5339A70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022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1CD0DB-4720-0F91-815A-F3B4EDDF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All Animals See Stereo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30052-959D-3130-9149-010D3450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6" descr="A diagram of a predator and prey&#10;&#10;AI-generated content may be incorrect.">
            <a:extLst>
              <a:ext uri="{FF2B5EF4-FFF2-40B4-BE49-F238E27FC236}">
                <a16:creationId xmlns:a16="http://schemas.microsoft.com/office/drawing/2014/main" id="{6779EBD7-AD2D-C1AD-0D1C-793E16587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8" y="1477182"/>
            <a:ext cx="4941013" cy="3012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CF871-D50C-6067-3F6D-FA1353F80807}"/>
              </a:ext>
            </a:extLst>
          </p:cNvPr>
          <p:cNvSpPr txBox="1"/>
          <p:nvPr/>
        </p:nvSpPr>
        <p:spPr>
          <a:xfrm>
            <a:off x="6517574" y="4611130"/>
            <a:ext cx="5310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stereoblind</a:t>
            </a:r>
            <a:r>
              <a:rPr lang="en-GB" sz="2400" dirty="0"/>
              <a:t>: need to use motion parallax for depth perception</a:t>
            </a:r>
          </a:p>
          <a:p>
            <a:r>
              <a:rPr lang="en-GB" sz="2400" dirty="0"/>
              <a:t>(wide field of view to spot predators)</a:t>
            </a:r>
          </a:p>
        </p:txBody>
      </p:sp>
      <p:pic>
        <p:nvPicPr>
          <p:cNvPr id="10" name="Picture 9" descr="Close up of a rabbit's face&#10;&#10;AI-generated content may be incorrect.">
            <a:extLst>
              <a:ext uri="{FF2B5EF4-FFF2-40B4-BE49-F238E27FC236}">
                <a16:creationId xmlns:a16="http://schemas.microsoft.com/office/drawing/2014/main" id="{3192E077-08AE-5CFD-1E9D-D161F7F6F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98" y="1840825"/>
            <a:ext cx="3115635" cy="1910633"/>
          </a:xfrm>
          <a:prstGeom prst="rect">
            <a:avLst/>
          </a:prstGeom>
        </p:spPr>
      </p:pic>
      <p:pic>
        <p:nvPicPr>
          <p:cNvPr id="12" name="Picture 11" descr="A cheetah standing in grass&#10;&#10;AI-generated content may be incorrect.">
            <a:extLst>
              <a:ext uri="{FF2B5EF4-FFF2-40B4-BE49-F238E27FC236}">
                <a16:creationId xmlns:a16="http://schemas.microsoft.com/office/drawing/2014/main" id="{B33879B9-C475-4C59-1CE8-E08E1DCC8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8035"/>
            <a:ext cx="2379080" cy="22112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5E5FBC-862A-16E0-69E6-1E71547C8BAE}"/>
              </a:ext>
            </a:extLst>
          </p:cNvPr>
          <p:cNvSpPr txBox="1"/>
          <p:nvPr/>
        </p:nvSpPr>
        <p:spPr>
          <a:xfrm>
            <a:off x="838200" y="4611130"/>
            <a:ext cx="4941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stereopsis: depth perception through binocular disparity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E6E83-3F03-25DE-E7AC-E15D92041E2F}"/>
              </a:ext>
            </a:extLst>
          </p:cNvPr>
          <p:cNvSpPr txBox="1"/>
          <p:nvPr/>
        </p:nvSpPr>
        <p:spPr>
          <a:xfrm>
            <a:off x="3437466" y="6125517"/>
            <a:ext cx="73997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0" i="0" u="none" strike="noStrike" baseline="0" dirty="0">
                <a:latin typeface="ArialMT"/>
                <a:sym typeface="Wingdings" panose="05000000000000000000" pitchFamily="2" charset="2"/>
              </a:rPr>
              <a:t> </a:t>
            </a:r>
            <a:r>
              <a:rPr lang="en-GB" sz="2400" b="0" i="0" u="none" strike="noStrike" baseline="0" dirty="0">
                <a:latin typeface="ArialMT"/>
              </a:rPr>
              <a:t>move the camera, find matching correspondences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64614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5E93-0A10-B9DB-B5B7-636D0F13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Active Depth Sensors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C6D74-3969-03F2-98DB-0C962886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38</a:t>
            </a:fld>
            <a:endParaRPr lang="en-GB"/>
          </a:p>
        </p:txBody>
      </p:sp>
      <p:pic>
        <p:nvPicPr>
          <p:cNvPr id="8" name="Picture 7" descr="A diagram of a camera&#10;&#10;AI-generated content may be incorrect.">
            <a:extLst>
              <a:ext uri="{FF2B5EF4-FFF2-40B4-BE49-F238E27FC236}">
                <a16:creationId xmlns:a16="http://schemas.microsoft.com/office/drawing/2014/main" id="{49995691-7BC4-F511-EE71-B3A771311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8694"/>
            <a:ext cx="4526672" cy="20651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460A6D2-114E-100D-10B3-6C991367B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9733" y="2700866"/>
            <a:ext cx="3867150" cy="2578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2E1E4D-ABD7-3608-0B0B-109CFF91DD57}"/>
              </a:ext>
            </a:extLst>
          </p:cNvPr>
          <p:cNvSpPr txBox="1"/>
          <p:nvPr/>
        </p:nvSpPr>
        <p:spPr>
          <a:xfrm>
            <a:off x="8098062" y="2208423"/>
            <a:ext cx="20304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time-of-light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D2EE-2AC4-BBE2-2451-7FF8C7653EFC}"/>
              </a:ext>
            </a:extLst>
          </p:cNvPr>
          <p:cNvSpPr txBox="1"/>
          <p:nvPr/>
        </p:nvSpPr>
        <p:spPr>
          <a:xfrm>
            <a:off x="1912781" y="2208422"/>
            <a:ext cx="23775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structured light</a:t>
            </a:r>
            <a:endParaRPr lang="en-GB" sz="2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7DA9B-7483-2B81-8099-A113901D6E97}"/>
              </a:ext>
            </a:extLst>
          </p:cNvPr>
          <p:cNvSpPr txBox="1"/>
          <p:nvPr/>
        </p:nvSpPr>
        <p:spPr>
          <a:xfrm>
            <a:off x="4081826" y="5643774"/>
            <a:ext cx="40283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e.g., Kinect RGBD cameras</a:t>
            </a:r>
            <a:endParaRPr lang="en-GB" sz="2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5A4E3-0989-245B-E3A4-8D201A5C7D85}"/>
              </a:ext>
            </a:extLst>
          </p:cNvPr>
          <p:cNvSpPr txBox="1"/>
          <p:nvPr/>
        </p:nvSpPr>
        <p:spPr>
          <a:xfrm>
            <a:off x="1835295" y="4538133"/>
            <a:ext cx="12747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(                )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42361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835A-54B3-2189-F932-5F92EEFF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C892-20B1-8832-4F76-593DDC143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shape from shading and photometric stereo</a:t>
            </a:r>
          </a:p>
          <a:p>
            <a:r>
              <a:rPr lang="en-GB" dirty="0"/>
              <a:t>shape from texture</a:t>
            </a:r>
          </a:p>
          <a:p>
            <a:r>
              <a:rPr lang="en-GB" dirty="0"/>
              <a:t>shape from focus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humans:</a:t>
            </a:r>
          </a:p>
          <a:p>
            <a:pPr marL="0" indent="0">
              <a:buNone/>
            </a:pPr>
            <a:r>
              <a:rPr lang="en-GB" dirty="0"/>
              <a:t>using also perspective effects and familiar objects in scene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07404-FC6F-441A-2CBB-4F338E7F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39</a:t>
            </a:fld>
            <a:endParaRPr lang="en-GB"/>
          </a:p>
        </p:txBody>
      </p:sp>
      <p:pic>
        <p:nvPicPr>
          <p:cNvPr id="6" name="Picture 5" descr="A close-up of two rectangular objects&#10;&#10;AI-generated content may be incorrect.">
            <a:extLst>
              <a:ext uri="{FF2B5EF4-FFF2-40B4-BE49-F238E27FC236}">
                <a16:creationId xmlns:a16="http://schemas.microsoft.com/office/drawing/2014/main" id="{1158FDDF-1750-5CC3-DF53-259A76A05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2" y="1122891"/>
            <a:ext cx="5394809" cy="1898294"/>
          </a:xfrm>
          <a:prstGeom prst="rect">
            <a:avLst/>
          </a:prstGeom>
        </p:spPr>
      </p:pic>
      <p:pic>
        <p:nvPicPr>
          <p:cNvPr id="8" name="Picture 7" descr="A collage of different textures&#10;&#10;AI-generated content may be incorrect.">
            <a:extLst>
              <a:ext uri="{FF2B5EF4-FFF2-40B4-BE49-F238E27FC236}">
                <a16:creationId xmlns:a16="http://schemas.microsoft.com/office/drawing/2014/main" id="{95D52052-AFB0-85D0-223F-5372C6C9D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2" y="3429000"/>
            <a:ext cx="5394809" cy="26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64A376-4DF4-6B19-E62C-58765C1A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21" y="1619929"/>
            <a:ext cx="8803157" cy="2999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BE2503-488C-8587-E68E-B5E958E0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(Parametric) 2D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E1D51-E2F3-FA48-705A-2D0322E1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7603"/>
            <a:ext cx="10515600" cy="151182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800" dirty="0"/>
              <a:t>relocate individual pixels (without changing its intensity values)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800" dirty="0"/>
              <a:t>calculate new intensity values through interpolation on neighborhood in original image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3F08A-F671-973C-DA41-806419CC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2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88FA-87AE-83BE-9AFB-142218DD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FFEF1-6182-F001-D6A8-31F8CCF90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236"/>
                <a:ext cx="10515600" cy="492163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identity: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scaling: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rotation:</a:t>
                </a:r>
                <a:r>
                  <a:rPr lang="de-DE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shear:</a:t>
                </a:r>
                <a:r>
                  <a:rPr lang="de-DE" dirty="0"/>
                  <a:t>	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/>
                  <a:t>	</a:t>
                </a: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/>
                  <a:t>can be chained: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FFEF1-6182-F001-D6A8-31F8CCF90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236"/>
                <a:ext cx="10515600" cy="4921639"/>
              </a:xfrm>
              <a:blipFill>
                <a:blip r:embed="rId2"/>
                <a:stretch>
                  <a:fillRect l="-1043" t="-13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579C7-48EB-AA60-F7B7-0B6CD50E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5</a:t>
            </a:fld>
            <a:endParaRPr lang="en-GB"/>
          </a:p>
        </p:txBody>
      </p:sp>
      <p:pic>
        <p:nvPicPr>
          <p:cNvPr id="11" name="Picture 10" descr="A black square with a white background&#10;&#10;AI-generated content may be incorrect.">
            <a:extLst>
              <a:ext uri="{FF2B5EF4-FFF2-40B4-BE49-F238E27FC236}">
                <a16:creationId xmlns:a16="http://schemas.microsoft.com/office/drawing/2014/main" id="{76E32C94-A46A-DA32-2271-C507D5425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58" y="1393088"/>
            <a:ext cx="665596" cy="665596"/>
          </a:xfrm>
          <a:prstGeom prst="rect">
            <a:avLst/>
          </a:prstGeom>
        </p:spPr>
      </p:pic>
      <p:pic>
        <p:nvPicPr>
          <p:cNvPr id="12" name="Picture 11" descr="A black square with a white background&#10;&#10;AI-generated content may be incorrect.">
            <a:extLst>
              <a:ext uri="{FF2B5EF4-FFF2-40B4-BE49-F238E27FC236}">
                <a16:creationId xmlns:a16="http://schemas.microsoft.com/office/drawing/2014/main" id="{36E6C154-D65E-5D25-5F12-5B3F78DAD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54" y="2652868"/>
            <a:ext cx="423407" cy="423407"/>
          </a:xfrm>
          <a:prstGeom prst="rect">
            <a:avLst/>
          </a:prstGeom>
        </p:spPr>
      </p:pic>
      <p:pic>
        <p:nvPicPr>
          <p:cNvPr id="13" name="Picture 12" descr="A black square with a white background&#10;&#10;AI-generated content may be incorrect.">
            <a:extLst>
              <a:ext uri="{FF2B5EF4-FFF2-40B4-BE49-F238E27FC236}">
                <a16:creationId xmlns:a16="http://schemas.microsoft.com/office/drawing/2014/main" id="{B351E1AF-B2FB-0C84-F33C-2ABB7BFDB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450">
            <a:off x="9186258" y="3539660"/>
            <a:ext cx="665596" cy="665596"/>
          </a:xfrm>
          <a:prstGeom prst="rect">
            <a:avLst/>
          </a:prstGeom>
        </p:spPr>
      </p:pic>
      <p:pic>
        <p:nvPicPr>
          <p:cNvPr id="15" name="Picture 14" descr="A black rectangle with black lines&#10;&#10;AI-generated content may be incorrect.">
            <a:extLst>
              <a:ext uri="{FF2B5EF4-FFF2-40B4-BE49-F238E27FC236}">
                <a16:creationId xmlns:a16="http://schemas.microsoft.com/office/drawing/2014/main" id="{B61E84CB-7CDE-DC16-CCB3-976E5A3DC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858" y="4445919"/>
            <a:ext cx="938396" cy="791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5CC4D-8630-68D9-8627-02AEEA2EBDDA}"/>
              </a:ext>
            </a:extLst>
          </p:cNvPr>
          <p:cNvSpPr txBox="1"/>
          <p:nvPr/>
        </p:nvSpPr>
        <p:spPr>
          <a:xfrm>
            <a:off x="2167467" y="6422509"/>
            <a:ext cx="133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parameters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77952E2-4D26-9977-F846-3F0E2AFEB133}"/>
              </a:ext>
            </a:extLst>
          </p:cNvPr>
          <p:cNvSpPr/>
          <p:nvPr/>
        </p:nvSpPr>
        <p:spPr>
          <a:xfrm rot="16200000">
            <a:off x="2731031" y="5957951"/>
            <a:ext cx="155448" cy="914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5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2AAA-FC01-65D4-075F-6C5C992C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EA8986-4316-BA52-3462-477FB12FB7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2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26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not a linear operation  no matrix representation using 2D coordinates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de-DE" sz="2600" b="1" dirty="0"/>
                  <a:t>homogeneous coordinates</a:t>
                </a:r>
                <a:r>
                  <a:rPr lang="de-DE" sz="2600" dirty="0"/>
                  <a:t> to the rescue: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EA8986-4316-BA52-3462-477FB12FB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EE0A-04DF-2DA1-A357-DB1549F1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EAD74D-10E9-C213-E8E0-C39363EE9194}"/>
                  </a:ext>
                </a:extLst>
              </p:cNvPr>
              <p:cNvSpPr txBox="1"/>
              <p:nvPr/>
            </p:nvSpPr>
            <p:spPr>
              <a:xfrm>
                <a:off x="2777066" y="5172936"/>
                <a:ext cx="5444504" cy="1467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represent 2D point with 3D vector</a:t>
                </a:r>
              </a:p>
              <a:p>
                <a:r>
                  <a:rPr lang="en-GB" sz="2400" dirty="0"/>
                  <a:t>only defined up to scale: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EAD74D-10E9-C213-E8E0-C39363EE9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66" y="5172936"/>
                <a:ext cx="5444504" cy="1467774"/>
              </a:xfrm>
              <a:prstGeom prst="rect">
                <a:avLst/>
              </a:prstGeom>
              <a:blipFill>
                <a:blip r:embed="rId3"/>
                <a:stretch>
                  <a:fillRect l="-1676" t="-289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D238C1-E727-3678-9D4A-A852D056FB0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499318" y="4343400"/>
            <a:ext cx="1782015" cy="82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15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E09B-2D63-0DE5-2856-C00495C3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Affine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5CD5F-D225-D9AA-A593-376AAD564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affine transformations:</a:t>
                </a:r>
              </a:p>
              <a:p>
                <a:pPr marL="0" indent="0">
                  <a:buNone/>
                </a:pPr>
                <a:r>
                  <a:rPr lang="en-GB" dirty="0"/>
                  <a:t>linear transformations and translation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5CD5F-D225-D9AA-A593-376AAD564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4BFB2-DA0D-D743-FA74-245FAB18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7</a:t>
            </a:fld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24FA4E-20B1-0396-4CBE-CCE1A15B16AF}"/>
              </a:ext>
            </a:extLst>
          </p:cNvPr>
          <p:cNvSpPr/>
          <p:nvPr/>
        </p:nvSpPr>
        <p:spPr>
          <a:xfrm>
            <a:off x="5486400" y="3979333"/>
            <a:ext cx="1710267" cy="499534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25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B2E57B-F0E6-A73B-FDCC-FDB24527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Projective Geometry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25A73-9062-54EE-7594-12B75B9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F754-2668-4CB9-9AEC-5AD4ACF0A645}" type="slidenum">
              <a:rPr lang="en-GB" smtClean="0"/>
              <a:t>8</a:t>
            </a:fld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26207C-BCA1-3D9F-C012-5F8DCE2F02AF}"/>
              </a:ext>
            </a:extLst>
          </p:cNvPr>
          <p:cNvGrpSpPr/>
          <p:nvPr/>
        </p:nvGrpSpPr>
        <p:grpSpPr>
          <a:xfrm>
            <a:off x="838200" y="2860013"/>
            <a:ext cx="5257800" cy="3379920"/>
            <a:chOff x="4044218" y="2252132"/>
            <a:chExt cx="4947382" cy="3175001"/>
          </a:xfrm>
        </p:grpSpPr>
        <p:pic>
          <p:nvPicPr>
            <p:cNvPr id="9" name="Picture 8" descr="A diagram of a triangle with a point and a line&#10;&#10;AI-generated content may be incorrect.">
              <a:extLst>
                <a:ext uri="{FF2B5EF4-FFF2-40B4-BE49-F238E27FC236}">
                  <a16:creationId xmlns:a16="http://schemas.microsoft.com/office/drawing/2014/main" id="{3097F27D-79D4-7BDD-DCA9-297249E03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218" y="2252132"/>
              <a:ext cx="4885762" cy="308629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A929E9-49B4-6243-C745-8D01F0A42F40}"/>
                </a:ext>
              </a:extLst>
            </p:cNvPr>
            <p:cNvSpPr/>
            <p:nvPr/>
          </p:nvSpPr>
          <p:spPr>
            <a:xfrm>
              <a:off x="6976533" y="4521200"/>
              <a:ext cx="2015067" cy="905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1CBA06-03C4-BD92-5D8A-F5A5DE710D15}"/>
              </a:ext>
            </a:extLst>
          </p:cNvPr>
          <p:cNvSpPr txBox="1"/>
          <p:nvPr/>
        </p:nvSpPr>
        <p:spPr>
          <a:xfrm>
            <a:off x="838200" y="1931888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600" dirty="0"/>
              <a:t>projective space: 3D scene </a:t>
            </a:r>
            <a:r>
              <a:rPr lang="de-DE" sz="2600" dirty="0">
                <a:sym typeface="Wingdings" panose="05000000000000000000" pitchFamily="2" charset="2"/>
              </a:rPr>
              <a:t> 2D image</a:t>
            </a:r>
            <a:endParaRPr lang="en-GB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4B02D9-F3A4-68FC-B98C-2ABF25545767}"/>
                  </a:ext>
                </a:extLst>
              </p:cNvPr>
              <p:cNvSpPr txBox="1"/>
              <p:nvPr/>
            </p:nvSpPr>
            <p:spPr>
              <a:xfrm>
                <a:off x="6093752" y="3708403"/>
                <a:ext cx="5980548" cy="1526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is projection of point </a:t>
                </a:r>
                <a14:m>
                  <m:oMath xmlns:m="http://schemas.openxmlformats.org/officeDocument/2006/math">
                    <m:r>
                      <a:rPr lang="en-GB" sz="26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GB" sz="2600" dirty="0"/>
                  <a:t> on image plane</a:t>
                </a:r>
              </a:p>
              <a:p>
                <a:r>
                  <a:rPr lang="en-GB" sz="2600" dirty="0"/>
                  <a:t>with homogeneous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4B02D9-F3A4-68FC-B98C-2ABF2554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752" y="3708403"/>
                <a:ext cx="5980548" cy="1526572"/>
              </a:xfrm>
              <a:prstGeom prst="rect">
                <a:avLst/>
              </a:prstGeom>
              <a:blipFill>
                <a:blip r:embed="rId3"/>
                <a:stretch>
                  <a:fillRect l="-1835" t="-3586" r="-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55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DBE1-A460-4D93-122A-6D6A5336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Projective Transformations: Homographies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CE871D-7F13-AEB8-7C21-88632E134C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err="1"/>
                  <a:t>homographies</a:t>
                </a:r>
                <a:r>
                  <a:rPr lang="en-GB" dirty="0"/>
                  <a:t>: affine transformations and “projective warps”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CE871D-7F13-AEB8-7C21-88632E134C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1217" t="-1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53E9E-3F8C-FE09-BEA8-7D896137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E8E0-208C-4E8E-91E0-72E65B25D2E7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0A51E86B-A535-DBEC-CF84-D06178EDB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9425"/>
            <a:ext cx="3144140" cy="12049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E84AE-6B57-79CB-6271-6846B232D696}"/>
                  </a:ext>
                </a:extLst>
              </p:cNvPr>
              <p:cNvSpPr txBox="1"/>
              <p:nvPr/>
            </p:nvSpPr>
            <p:spPr>
              <a:xfrm>
                <a:off x="2635629" y="4276143"/>
                <a:ext cx="3460371" cy="25397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200" dirty="0"/>
                  <a:t>special points: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point at infinity: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200" dirty="0"/>
              </a:p>
              <a:p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undefined: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E84AE-6B57-79CB-6271-6846B232D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629" y="4276143"/>
                <a:ext cx="3460371" cy="2539734"/>
              </a:xfrm>
              <a:prstGeom prst="rect">
                <a:avLst/>
              </a:prstGeom>
              <a:blipFill>
                <a:blip r:embed="rId4"/>
                <a:stretch>
                  <a:fillRect l="-2105" t="-119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ee on a flower&#10;&#10;AI-generated content may be incorrect.">
            <a:extLst>
              <a:ext uri="{FF2B5EF4-FFF2-40B4-BE49-F238E27FC236}">
                <a16:creationId xmlns:a16="http://schemas.microsoft.com/office/drawing/2014/main" id="{FB621383-2026-F35C-D06B-CF7C6FA89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28" y="4551747"/>
            <a:ext cx="3353343" cy="19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79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5662</TotalTime>
  <Words>1083</Words>
  <Application>Microsoft Office PowerPoint</Application>
  <PresentationFormat>Widescreen</PresentationFormat>
  <Paragraphs>249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Arial</vt:lpstr>
      <vt:lpstr>ArialMT</vt:lpstr>
      <vt:lpstr>Cambria Math</vt:lpstr>
      <vt:lpstr>Wingdings</vt:lpstr>
      <vt:lpstr>Office Theme</vt:lpstr>
      <vt:lpstr>Projective Geometry</vt:lpstr>
      <vt:lpstr>Application: Panorama Stitching</vt:lpstr>
      <vt:lpstr>Geometric Transformations</vt:lpstr>
      <vt:lpstr>Geometric (Parametric) 2D Transformations</vt:lpstr>
      <vt:lpstr>Linear Transformations</vt:lpstr>
      <vt:lpstr>Translation</vt:lpstr>
      <vt:lpstr>Affine Transformations</vt:lpstr>
      <vt:lpstr>Projective Geometry</vt:lpstr>
      <vt:lpstr>Projective Transformations: Homographies</vt:lpstr>
      <vt:lpstr>After Transformation: Intensity Interpolation</vt:lpstr>
      <vt:lpstr>Example: Rotation</vt:lpstr>
      <vt:lpstr>Example: Resizing</vt:lpstr>
      <vt:lpstr>Image Alignment</vt:lpstr>
      <vt:lpstr>Image Registration</vt:lpstr>
      <vt:lpstr>Fitting</vt:lpstr>
      <vt:lpstr>Random Sample Consensus (RANSAC)</vt:lpstr>
      <vt:lpstr>Stereo Vision</vt:lpstr>
      <vt:lpstr>PowerPoint Presentation</vt:lpstr>
      <vt:lpstr>Binocular Disparity</vt:lpstr>
      <vt:lpstr>PowerPoint Presentation</vt:lpstr>
      <vt:lpstr>Triangulation</vt:lpstr>
      <vt:lpstr>Epipolar Geometry</vt:lpstr>
      <vt:lpstr>Find Best Match on Epipolar Line</vt:lpstr>
      <vt:lpstr>Image Rectification</vt:lpstr>
      <vt:lpstr>Basic Stereo Matching Pipeline</vt:lpstr>
      <vt:lpstr>Issue: Noisy Images</vt:lpstr>
      <vt:lpstr>Prerequisite for Triangulation</vt:lpstr>
      <vt:lpstr>Geometric Camera Calibration</vt:lpstr>
      <vt:lpstr>Pinhole Camera Model</vt:lpstr>
      <vt:lpstr>Rearranged Pinhole Camera Setup</vt:lpstr>
      <vt:lpstr>Generalized Camera Intrinsics</vt:lpstr>
      <vt:lpstr>Decomposition of Camera Matrix</vt:lpstr>
      <vt:lpstr>Estimation of Camera Parameters</vt:lpstr>
      <vt:lpstr>Pose Estimation = Inverse Triangulation</vt:lpstr>
      <vt:lpstr>Structure from Motion</vt:lpstr>
      <vt:lpstr>Alternatives for Depth Estimation</vt:lpstr>
      <vt:lpstr>Not All Animals See Stereo</vt:lpstr>
      <vt:lpstr>Active Depth Sensors</vt:lpstr>
      <vt:lpstr>Shape from X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</cp:revision>
  <dcterms:created xsi:type="dcterms:W3CDTF">2025-02-15T15:39:31Z</dcterms:created>
  <dcterms:modified xsi:type="dcterms:W3CDTF">2025-03-01T23:33:31Z</dcterms:modified>
</cp:coreProperties>
</file>